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1950a436ce459d" /><Relationship Type="http://schemas.openxmlformats.org/officeDocument/2006/relationships/extended-properties" Target="/docProps/app.xml" Id="R0a0e7f85563246fc" /><Relationship Type="http://schemas.openxmlformats.org/officeDocument/2006/relationships/officeDocument" Target="/ppt/presentation.xml" Id="R6af4511c7570421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dc2642db4344230"/>
  </p:sldMasterIdLst>
  <p:notesMasterIdLst>
    <p:notesMasterId xmlns:r="http://schemas.openxmlformats.org/officeDocument/2006/relationships" r:id="R96aabeea761847a1"/>
  </p:notesMasterIdLst>
  <p:sldIdLst>
    <p:sldId xmlns:r="http://schemas.openxmlformats.org/officeDocument/2006/relationships" id="256" r:id="Rb1207fc06a014df1"/>
    <p:sldId xmlns:r="http://schemas.openxmlformats.org/officeDocument/2006/relationships" id="257" r:id="Ra33b3c0cbcf0441a"/>
    <p:sldId xmlns:r="http://schemas.openxmlformats.org/officeDocument/2006/relationships" id="258" r:id="R6612db6dd21844a4"/>
    <p:sldId xmlns:r="http://schemas.openxmlformats.org/officeDocument/2006/relationships" id="259" r:id="R273b3f8867cf4a58"/>
    <p:sldId xmlns:r="http://schemas.openxmlformats.org/officeDocument/2006/relationships" id="260" r:id="Rc18670bae9234b34"/>
    <p:sldId xmlns:r="http://schemas.openxmlformats.org/officeDocument/2006/relationships" id="261" r:id="R0f8835cf7cfe4f9e"/>
    <p:sldId xmlns:r="http://schemas.openxmlformats.org/officeDocument/2006/relationships" id="262" r:id="R277b09d0f32b4cc9"/>
    <p:sldId xmlns:r="http://schemas.openxmlformats.org/officeDocument/2006/relationships" id="263" r:id="R2664ed23349141e1"/>
    <p:sldId xmlns:r="http://schemas.openxmlformats.org/officeDocument/2006/relationships" id="264" r:id="R1d5cc22610f14902"/>
    <p:sldId xmlns:r="http://schemas.openxmlformats.org/officeDocument/2006/relationships" id="265" r:id="R562f42c5ac974789"/>
    <p:sldId xmlns:r="http://schemas.openxmlformats.org/officeDocument/2006/relationships" id="266" r:id="Rccc72d261a5245c8"/>
    <p:sldId xmlns:r="http://schemas.openxmlformats.org/officeDocument/2006/relationships" id="267" r:id="Rf889de8a18c14d5b"/>
    <p:sldId xmlns:r="http://schemas.openxmlformats.org/officeDocument/2006/relationships" id="268" r:id="R3382426dd3864635"/>
    <p:sldId xmlns:r="http://schemas.openxmlformats.org/officeDocument/2006/relationships" id="269" r:id="R291492c535a94da8"/>
    <p:sldId xmlns:r="http://schemas.openxmlformats.org/officeDocument/2006/relationships" id="270" r:id="R1a5ba7b9ed2e489d"/>
    <p:sldId xmlns:r="http://schemas.openxmlformats.org/officeDocument/2006/relationships" id="271" r:id="Rf1ff77380c3f478b"/>
    <p:sldId xmlns:r="http://schemas.openxmlformats.org/officeDocument/2006/relationships" id="272" r:id="R6a0292575a234b3d"/>
    <p:sldId xmlns:r="http://schemas.openxmlformats.org/officeDocument/2006/relationships" id="273" r:id="R59d69c63c6a140e1"/>
    <p:sldId xmlns:r="http://schemas.openxmlformats.org/officeDocument/2006/relationships" id="274" r:id="R69512e93351e4edf"/>
    <p:sldId xmlns:r="http://schemas.openxmlformats.org/officeDocument/2006/relationships" id="275" r:id="R0f296944312b4793"/>
    <p:sldId xmlns:r="http://schemas.openxmlformats.org/officeDocument/2006/relationships" id="276" r:id="R2408d5edbe4c4964"/>
    <p:sldId xmlns:r="http://schemas.openxmlformats.org/officeDocument/2006/relationships" id="277" r:id="R4cb93146871f41b7"/>
    <p:sldId xmlns:r="http://schemas.openxmlformats.org/officeDocument/2006/relationships" id="278" r:id="R0912f59260ba4d09"/>
    <p:sldId xmlns:r="http://schemas.openxmlformats.org/officeDocument/2006/relationships" id="279" r:id="Rf42526d4220949e7"/>
    <p:sldId xmlns:r="http://schemas.openxmlformats.org/officeDocument/2006/relationships" id="280" r:id="Rf72fd153109f443a"/>
    <p:sldId xmlns:r="http://schemas.openxmlformats.org/officeDocument/2006/relationships" id="281" r:id="R62023174be8141ad"/>
    <p:sldId xmlns:r="http://schemas.openxmlformats.org/officeDocument/2006/relationships" id="282" r:id="R9b286358c6064f29"/>
    <p:sldId xmlns:r="http://schemas.openxmlformats.org/officeDocument/2006/relationships" id="283" r:id="Rfd5cb4caa7384eaa"/>
    <p:sldId xmlns:r="http://schemas.openxmlformats.org/officeDocument/2006/relationships" id="284" r:id="R1eb71cdafda14729"/>
    <p:sldId xmlns:r="http://schemas.openxmlformats.org/officeDocument/2006/relationships" id="285" r:id="R6b8125ce0ac84ac6"/>
    <p:sldId xmlns:r="http://schemas.openxmlformats.org/officeDocument/2006/relationships" id="286" r:id="R03229f3e3912457b"/>
    <p:sldId xmlns:r="http://schemas.openxmlformats.org/officeDocument/2006/relationships" id="287" r:id="R6574ffe32b3545ed"/>
    <p:sldId xmlns:r="http://schemas.openxmlformats.org/officeDocument/2006/relationships" id="288" r:id="R78ed9178827f472d"/>
    <p:sldId xmlns:r="http://schemas.openxmlformats.org/officeDocument/2006/relationships" id="289" r:id="R80cee860d90e4661"/>
    <p:sldId xmlns:r="http://schemas.openxmlformats.org/officeDocument/2006/relationships" id="290" r:id="Rf82f16e15baf4569"/>
    <p:sldId xmlns:r="http://schemas.openxmlformats.org/officeDocument/2006/relationships" id="291" r:id="Ra7074e346ab24733"/>
    <p:sldId xmlns:r="http://schemas.openxmlformats.org/officeDocument/2006/relationships" id="292" r:id="Rea2f9453b7e94e58"/>
    <p:sldId xmlns:r="http://schemas.openxmlformats.org/officeDocument/2006/relationships" id="293" r:id="Refd466167a8f4869"/>
    <p:sldId xmlns:r="http://schemas.openxmlformats.org/officeDocument/2006/relationships" id="294" r:id="R6ca31f3dc57a40ec"/>
    <p:sldId xmlns:r="http://schemas.openxmlformats.org/officeDocument/2006/relationships" id="295" r:id="R4a6f9a2ff5f14e17"/>
    <p:sldId xmlns:r="http://schemas.openxmlformats.org/officeDocument/2006/relationships" id="296" r:id="R04af5ecc612741f3"/>
    <p:sldId xmlns:r="http://schemas.openxmlformats.org/officeDocument/2006/relationships" id="297" r:id="Rdc932af5c2db4a64"/>
    <p:sldId xmlns:r="http://schemas.openxmlformats.org/officeDocument/2006/relationships" id="298" r:id="R525a4a3c97d74e1d"/>
    <p:sldId xmlns:r="http://schemas.openxmlformats.org/officeDocument/2006/relationships" id="299" r:id="R353ddbd0af40471c"/>
    <p:sldId xmlns:r="http://schemas.openxmlformats.org/officeDocument/2006/relationships" id="300" r:id="R0e06c628a8f74c1e"/>
    <p:sldId xmlns:r="http://schemas.openxmlformats.org/officeDocument/2006/relationships" id="301" r:id="Rb527e8d91f1541df"/>
    <p:sldId xmlns:r="http://schemas.openxmlformats.org/officeDocument/2006/relationships" id="302" r:id="R06d2eb581ca24a88"/>
    <p:sldId xmlns:r="http://schemas.openxmlformats.org/officeDocument/2006/relationships" id="303" r:id="Ra27de1e43ce845b2"/>
    <p:sldId xmlns:r="http://schemas.openxmlformats.org/officeDocument/2006/relationships" id="304" r:id="R274ecada5867483e"/>
    <p:sldId xmlns:r="http://schemas.openxmlformats.org/officeDocument/2006/relationships" id="305" r:id="R0c6f1310dcca4378"/>
    <p:sldId xmlns:r="http://schemas.openxmlformats.org/officeDocument/2006/relationships" id="306" r:id="Rbf1aabf73d674848"/>
    <p:sldId xmlns:r="http://schemas.openxmlformats.org/officeDocument/2006/relationships" id="307" r:id="Ra2ba852f11e24f72"/>
    <p:sldId xmlns:r="http://schemas.openxmlformats.org/officeDocument/2006/relationships" id="308" r:id="R3bbd75eb93124773"/>
    <p:sldId xmlns:r="http://schemas.openxmlformats.org/officeDocument/2006/relationships" id="309" r:id="Re625fbf56d26499c"/>
    <p:sldId xmlns:r="http://schemas.openxmlformats.org/officeDocument/2006/relationships" id="310" r:id="Rb69aedcb904549fe"/>
    <p:sldId xmlns:r="http://schemas.openxmlformats.org/officeDocument/2006/relationships" id="311" r:id="R09a338b3809c4a1d"/>
    <p:sldId xmlns:r="http://schemas.openxmlformats.org/officeDocument/2006/relationships" id="312" r:id="Rc731c12e55af46a8"/>
    <p:sldId xmlns:r="http://schemas.openxmlformats.org/officeDocument/2006/relationships" id="313" r:id="R36faee99a0754237"/>
    <p:sldId xmlns:r="http://schemas.openxmlformats.org/officeDocument/2006/relationships" id="314" r:id="Ra1fb407a3e61418a"/>
    <p:sldId xmlns:r="http://schemas.openxmlformats.org/officeDocument/2006/relationships" id="315" r:id="R870a9e5ba493401d"/>
    <p:sldId xmlns:r="http://schemas.openxmlformats.org/officeDocument/2006/relationships" id="316" r:id="R9f5783123f684336"/>
    <p:sldId xmlns:r="http://schemas.openxmlformats.org/officeDocument/2006/relationships" id="317" r:id="R076e3dd7afc0457f"/>
    <p:sldId xmlns:r="http://schemas.openxmlformats.org/officeDocument/2006/relationships" id="318" r:id="R0d69f4906a6f4f84"/>
    <p:sldId xmlns:r="http://schemas.openxmlformats.org/officeDocument/2006/relationships" id="319" r:id="R73869a795c2d4ef7"/>
    <p:sldId xmlns:r="http://schemas.openxmlformats.org/officeDocument/2006/relationships" id="320" r:id="Ra39a83fdcdc6462d"/>
    <p:sldId xmlns:r="http://schemas.openxmlformats.org/officeDocument/2006/relationships" id="321" r:id="Rc4543debc1644823"/>
    <p:sldId xmlns:r="http://schemas.openxmlformats.org/officeDocument/2006/relationships" id="322" r:id="Rbf02d017223f4b75"/>
    <p:sldId xmlns:r="http://schemas.openxmlformats.org/officeDocument/2006/relationships" id="323" r:id="Reb0753825b754842"/>
    <p:sldId xmlns:r="http://schemas.openxmlformats.org/officeDocument/2006/relationships" id="324" r:id="Rc9bd091dcbac402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d6481dd45549a9" /><Relationship Type="http://schemas.openxmlformats.org/officeDocument/2006/relationships/slideMaster" Target="/ppt/slideMasters/slideMaster1.xml" Id="R5dc2642db4344230" /><Relationship Type="http://schemas.openxmlformats.org/officeDocument/2006/relationships/notesMaster" Target="/ppt/notesMasters/notesMaster1.xml" Id="R96aabeea761847a1" /><Relationship Type="http://schemas.openxmlformats.org/officeDocument/2006/relationships/presProps" Target="/ppt/presProps.xml" Id="R583c4de3c04c45d1" /><Relationship Type="http://schemas.openxmlformats.org/officeDocument/2006/relationships/tableStyles" Target="/ppt/tableStyles.xml" Id="R9f194337e3344250" /><Relationship Type="http://schemas.openxmlformats.org/officeDocument/2006/relationships/slide" Target="/ppt/slides/slide1.xml" Id="Rb1207fc06a014df1" /><Relationship Type="http://schemas.openxmlformats.org/officeDocument/2006/relationships/slide" Target="/ppt/slides/slide2.xml" Id="Ra33b3c0cbcf0441a" /><Relationship Type="http://schemas.openxmlformats.org/officeDocument/2006/relationships/slide" Target="/ppt/slides/slide3.xml" Id="R6612db6dd21844a4" /><Relationship Type="http://schemas.openxmlformats.org/officeDocument/2006/relationships/slide" Target="/ppt/slides/slide4.xml" Id="R273b3f8867cf4a58" /><Relationship Type="http://schemas.openxmlformats.org/officeDocument/2006/relationships/slide" Target="/ppt/slides/slide5.xml" Id="Rc18670bae9234b34" /><Relationship Type="http://schemas.openxmlformats.org/officeDocument/2006/relationships/slide" Target="/ppt/slides/slide6.xml" Id="R0f8835cf7cfe4f9e" /><Relationship Type="http://schemas.openxmlformats.org/officeDocument/2006/relationships/slide" Target="/ppt/slides/slide7.xml" Id="R277b09d0f32b4cc9" /><Relationship Type="http://schemas.openxmlformats.org/officeDocument/2006/relationships/slide" Target="/ppt/slides/slide8.xml" Id="R2664ed23349141e1" /><Relationship Type="http://schemas.openxmlformats.org/officeDocument/2006/relationships/slide" Target="/ppt/slides/slide9.xml" Id="R1d5cc22610f14902" /><Relationship Type="http://schemas.openxmlformats.org/officeDocument/2006/relationships/slide" Target="/ppt/slides/slide10.xml" Id="R562f42c5ac974789" /><Relationship Type="http://schemas.openxmlformats.org/officeDocument/2006/relationships/slide" Target="/ppt/slides/slide11.xml" Id="Rccc72d261a5245c8" /><Relationship Type="http://schemas.openxmlformats.org/officeDocument/2006/relationships/slide" Target="/ppt/slides/slide12.xml" Id="Rf889de8a18c14d5b" /><Relationship Type="http://schemas.openxmlformats.org/officeDocument/2006/relationships/slide" Target="/ppt/slides/slide13.xml" Id="R3382426dd3864635" /><Relationship Type="http://schemas.openxmlformats.org/officeDocument/2006/relationships/slide" Target="/ppt/slides/slide14.xml" Id="R291492c535a94da8" /><Relationship Type="http://schemas.openxmlformats.org/officeDocument/2006/relationships/slide" Target="/ppt/slides/slide15.xml" Id="R1a5ba7b9ed2e489d" /><Relationship Type="http://schemas.openxmlformats.org/officeDocument/2006/relationships/slide" Target="/ppt/slides/slide16.xml" Id="Rf1ff77380c3f478b" /><Relationship Type="http://schemas.openxmlformats.org/officeDocument/2006/relationships/slide" Target="/ppt/slides/slide17.xml" Id="R6a0292575a234b3d" /><Relationship Type="http://schemas.openxmlformats.org/officeDocument/2006/relationships/slide" Target="/ppt/slides/slide18.xml" Id="R59d69c63c6a140e1" /><Relationship Type="http://schemas.openxmlformats.org/officeDocument/2006/relationships/slide" Target="/ppt/slides/slide19.xml" Id="R69512e93351e4edf" /><Relationship Type="http://schemas.openxmlformats.org/officeDocument/2006/relationships/slide" Target="/ppt/slides/slide20.xml" Id="R0f296944312b4793" /><Relationship Type="http://schemas.openxmlformats.org/officeDocument/2006/relationships/slide" Target="/ppt/slides/slide21.xml" Id="R2408d5edbe4c4964" /><Relationship Type="http://schemas.openxmlformats.org/officeDocument/2006/relationships/slide" Target="/ppt/slides/slide22.xml" Id="R4cb93146871f41b7" /><Relationship Type="http://schemas.openxmlformats.org/officeDocument/2006/relationships/slide" Target="/ppt/slides/slide23.xml" Id="R0912f59260ba4d09" /><Relationship Type="http://schemas.openxmlformats.org/officeDocument/2006/relationships/slide" Target="/ppt/slides/slide24.xml" Id="Rf42526d4220949e7" /><Relationship Type="http://schemas.openxmlformats.org/officeDocument/2006/relationships/slide" Target="/ppt/slides/slide25.xml" Id="Rf72fd153109f443a" /><Relationship Type="http://schemas.openxmlformats.org/officeDocument/2006/relationships/slide" Target="/ppt/slides/slide26.xml" Id="R62023174be8141ad" /><Relationship Type="http://schemas.openxmlformats.org/officeDocument/2006/relationships/slide" Target="/ppt/slides/slide27.xml" Id="R9b286358c6064f29" /><Relationship Type="http://schemas.openxmlformats.org/officeDocument/2006/relationships/slide" Target="/ppt/slides/slide28.xml" Id="Rfd5cb4caa7384eaa" /><Relationship Type="http://schemas.openxmlformats.org/officeDocument/2006/relationships/slide" Target="/ppt/slides/slide29.xml" Id="R1eb71cdafda14729" /><Relationship Type="http://schemas.openxmlformats.org/officeDocument/2006/relationships/slide" Target="/ppt/slides/slide30.xml" Id="R6b8125ce0ac84ac6" /><Relationship Type="http://schemas.openxmlformats.org/officeDocument/2006/relationships/slide" Target="/ppt/slides/slide31.xml" Id="R03229f3e3912457b" /><Relationship Type="http://schemas.openxmlformats.org/officeDocument/2006/relationships/slide" Target="/ppt/slides/slide32.xml" Id="R6574ffe32b3545ed" /><Relationship Type="http://schemas.openxmlformats.org/officeDocument/2006/relationships/slide" Target="/ppt/slides/slide33.xml" Id="R78ed9178827f472d" /><Relationship Type="http://schemas.openxmlformats.org/officeDocument/2006/relationships/slide" Target="/ppt/slides/slide34.xml" Id="R80cee860d90e4661" /><Relationship Type="http://schemas.openxmlformats.org/officeDocument/2006/relationships/slide" Target="/ppt/slides/slide35.xml" Id="Rf82f16e15baf4569" /><Relationship Type="http://schemas.openxmlformats.org/officeDocument/2006/relationships/slide" Target="/ppt/slides/slide36.xml" Id="Ra7074e346ab24733" /><Relationship Type="http://schemas.openxmlformats.org/officeDocument/2006/relationships/slide" Target="/ppt/slides/slide37.xml" Id="Rea2f9453b7e94e58" /><Relationship Type="http://schemas.openxmlformats.org/officeDocument/2006/relationships/slide" Target="/ppt/slides/slide38.xml" Id="Refd466167a8f4869" /><Relationship Type="http://schemas.openxmlformats.org/officeDocument/2006/relationships/slide" Target="/ppt/slides/slide39.xml" Id="R6ca31f3dc57a40ec" /><Relationship Type="http://schemas.openxmlformats.org/officeDocument/2006/relationships/slide" Target="/ppt/slides/slide40.xml" Id="R4a6f9a2ff5f14e17" /><Relationship Type="http://schemas.openxmlformats.org/officeDocument/2006/relationships/slide" Target="/ppt/slides/slide41.xml" Id="R04af5ecc612741f3" /><Relationship Type="http://schemas.openxmlformats.org/officeDocument/2006/relationships/slide" Target="/ppt/slides/slide42.xml" Id="Rdc932af5c2db4a64" /><Relationship Type="http://schemas.openxmlformats.org/officeDocument/2006/relationships/slide" Target="/ppt/slides/slide43.xml" Id="R525a4a3c97d74e1d" /><Relationship Type="http://schemas.openxmlformats.org/officeDocument/2006/relationships/slide" Target="/ppt/slides/slide44.xml" Id="R353ddbd0af40471c" /><Relationship Type="http://schemas.openxmlformats.org/officeDocument/2006/relationships/slide" Target="/ppt/slides/slide45.xml" Id="R0e06c628a8f74c1e" /><Relationship Type="http://schemas.openxmlformats.org/officeDocument/2006/relationships/slide" Target="/ppt/slides/slide46.xml" Id="Rb527e8d91f1541df" /><Relationship Type="http://schemas.openxmlformats.org/officeDocument/2006/relationships/slide" Target="/ppt/slides/slide47.xml" Id="R06d2eb581ca24a88" /><Relationship Type="http://schemas.openxmlformats.org/officeDocument/2006/relationships/slide" Target="/ppt/slides/slide48.xml" Id="Ra27de1e43ce845b2" /><Relationship Type="http://schemas.openxmlformats.org/officeDocument/2006/relationships/slide" Target="/ppt/slides/slide49.xml" Id="R274ecada5867483e" /><Relationship Type="http://schemas.openxmlformats.org/officeDocument/2006/relationships/slide" Target="/ppt/slides/slide50.xml" Id="R0c6f1310dcca4378" /><Relationship Type="http://schemas.openxmlformats.org/officeDocument/2006/relationships/slide" Target="/ppt/slides/slide51.xml" Id="Rbf1aabf73d674848" /><Relationship Type="http://schemas.openxmlformats.org/officeDocument/2006/relationships/slide" Target="/ppt/slides/slide52.xml" Id="Ra2ba852f11e24f72" /><Relationship Type="http://schemas.openxmlformats.org/officeDocument/2006/relationships/slide" Target="/ppt/slides/slide53.xml" Id="R3bbd75eb93124773" /><Relationship Type="http://schemas.openxmlformats.org/officeDocument/2006/relationships/slide" Target="/ppt/slides/slide54.xml" Id="Re625fbf56d26499c" /><Relationship Type="http://schemas.openxmlformats.org/officeDocument/2006/relationships/slide" Target="/ppt/slides/slide55.xml" Id="Rb69aedcb904549fe" /><Relationship Type="http://schemas.openxmlformats.org/officeDocument/2006/relationships/slide" Target="/ppt/slides/slide56.xml" Id="R09a338b3809c4a1d" /><Relationship Type="http://schemas.openxmlformats.org/officeDocument/2006/relationships/slide" Target="/ppt/slides/slide57.xml" Id="Rc731c12e55af46a8" /><Relationship Type="http://schemas.openxmlformats.org/officeDocument/2006/relationships/slide" Target="/ppt/slides/slide58.xml" Id="R36faee99a0754237" /><Relationship Type="http://schemas.openxmlformats.org/officeDocument/2006/relationships/slide" Target="/ppt/slides/slide59.xml" Id="Ra1fb407a3e61418a" /><Relationship Type="http://schemas.openxmlformats.org/officeDocument/2006/relationships/slide" Target="/ppt/slides/slide60.xml" Id="R870a9e5ba493401d" /><Relationship Type="http://schemas.openxmlformats.org/officeDocument/2006/relationships/slide" Target="/ppt/slides/slide61.xml" Id="R9f5783123f684336" /><Relationship Type="http://schemas.openxmlformats.org/officeDocument/2006/relationships/slide" Target="/ppt/slides/slide62.xml" Id="R076e3dd7afc0457f" /><Relationship Type="http://schemas.openxmlformats.org/officeDocument/2006/relationships/slide" Target="/ppt/slides/slide63.xml" Id="R0d69f4906a6f4f84" /><Relationship Type="http://schemas.openxmlformats.org/officeDocument/2006/relationships/slide" Target="/ppt/slides/slide64.xml" Id="R73869a795c2d4ef7" /><Relationship Type="http://schemas.openxmlformats.org/officeDocument/2006/relationships/slide" Target="/ppt/slides/slide65.xml" Id="Ra39a83fdcdc6462d" /><Relationship Type="http://schemas.openxmlformats.org/officeDocument/2006/relationships/slide" Target="/ppt/slides/slide66.xml" Id="Rc4543debc1644823" /><Relationship Type="http://schemas.openxmlformats.org/officeDocument/2006/relationships/slide" Target="/ppt/slides/slide67.xml" Id="Rbf02d017223f4b75" /><Relationship Type="http://schemas.openxmlformats.org/officeDocument/2006/relationships/slide" Target="/ppt/slides/slide68.xml" Id="Reb0753825b754842" /><Relationship Type="http://schemas.openxmlformats.org/officeDocument/2006/relationships/slide" Target="/ppt/slides/slide69.xml" Id="Rc9bd091dcbac402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0d1d329b1347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4d05a0c4004b02" /><Relationship Type="http://schemas.openxmlformats.org/officeDocument/2006/relationships/notesMaster" Target="/ppt/notesMasters/notesMaster1.xml" Id="R1e6179fb490e44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159d5f50a1499e" /><Relationship Type="http://schemas.openxmlformats.org/officeDocument/2006/relationships/notesMaster" Target="/ppt/notesMasters/notesMaster1.xml" Id="Rf866b2a75ba543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c7d74bc29d5483c" /><Relationship Type="http://schemas.openxmlformats.org/officeDocument/2006/relationships/notesMaster" Target="/ppt/notesMasters/notesMaster1.xml" Id="Ra9c89461bbde4c7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d6a76ba3784be6" /><Relationship Type="http://schemas.openxmlformats.org/officeDocument/2006/relationships/notesMaster" Target="/ppt/notesMasters/notesMaster1.xml" Id="R6fc13d9b316249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b594715109a49c3" /><Relationship Type="http://schemas.openxmlformats.org/officeDocument/2006/relationships/notesMaster" Target="/ppt/notesMasters/notesMaster1.xml" Id="Rc68fb0e3040046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9a38fc4e844708" /><Relationship Type="http://schemas.openxmlformats.org/officeDocument/2006/relationships/notesMaster" Target="/ppt/notesMasters/notesMaster1.xml" Id="Rf456332dcae2423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cb35941cc244d7" /><Relationship Type="http://schemas.openxmlformats.org/officeDocument/2006/relationships/notesMaster" Target="/ppt/notesMasters/notesMaster1.xml" Id="Rafbd4be39a0345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c3224f42ad44e0" /><Relationship Type="http://schemas.openxmlformats.org/officeDocument/2006/relationships/notesMaster" Target="/ppt/notesMasters/notesMaster1.xml" Id="Re2fbf008959b47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e6bef56e6e4ee1" /><Relationship Type="http://schemas.openxmlformats.org/officeDocument/2006/relationships/notesMaster" Target="/ppt/notesMasters/notesMaster1.xml" Id="R4c8d74dec4d34e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f9cf8c4ff54689" /><Relationship Type="http://schemas.openxmlformats.org/officeDocument/2006/relationships/notesMaster" Target="/ppt/notesMasters/notesMaster1.xml" Id="Rdba4134cb42243c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0242a775bbe4486" /><Relationship Type="http://schemas.openxmlformats.org/officeDocument/2006/relationships/notesMaster" Target="/ppt/notesMasters/notesMaster1.xml" Id="Re8f8ca11c599414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24e14979e544be0" /><Relationship Type="http://schemas.openxmlformats.org/officeDocument/2006/relationships/notesMaster" Target="/ppt/notesMasters/notesMaster1.xml" Id="R6d60b03e3ac440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4dfadb0380b47ec" /><Relationship Type="http://schemas.openxmlformats.org/officeDocument/2006/relationships/notesMaster" Target="/ppt/notesMasters/notesMaster1.xml" Id="Rb5ab0fdeba984d2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cf051c0281844ac" /><Relationship Type="http://schemas.openxmlformats.org/officeDocument/2006/relationships/notesMaster" Target="/ppt/notesMasters/notesMaster1.xml" Id="R55628354eee5454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0a0dc7350b4891" /><Relationship Type="http://schemas.openxmlformats.org/officeDocument/2006/relationships/notesMaster" Target="/ppt/notesMasters/notesMaster1.xml" Id="Rd6b56f9df06845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d1f8360aad4aa8" /><Relationship Type="http://schemas.openxmlformats.org/officeDocument/2006/relationships/notesMaster" Target="/ppt/notesMasters/notesMaster1.xml" Id="Reac5cfbdbb5740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ee2a9c8c3f445a5" /><Relationship Type="http://schemas.openxmlformats.org/officeDocument/2006/relationships/notesMaster" Target="/ppt/notesMasters/notesMaster1.xml" Id="R36388588048c4e1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a83d85fb2cd4941" /><Relationship Type="http://schemas.openxmlformats.org/officeDocument/2006/relationships/notesMaster" Target="/ppt/notesMasters/notesMaster1.xml" Id="R9abd854536b2445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159552075b8458a" /><Relationship Type="http://schemas.openxmlformats.org/officeDocument/2006/relationships/notesMaster" Target="/ppt/notesMasters/notesMaster1.xml" Id="R31c48bf519a24da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5d0c283899541ac" /><Relationship Type="http://schemas.openxmlformats.org/officeDocument/2006/relationships/notesMaster" Target="/ppt/notesMasters/notesMaster1.xml" Id="R81839814a7ff4e0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a6dd0011a5e4109" /><Relationship Type="http://schemas.openxmlformats.org/officeDocument/2006/relationships/notesMaster" Target="/ppt/notesMasters/notesMaster1.xml" Id="R423116db93d64a5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291eb18a88e4e1c" /><Relationship Type="http://schemas.openxmlformats.org/officeDocument/2006/relationships/notesMaster" Target="/ppt/notesMasters/notesMaster1.xml" Id="R1c4730d1cf8540d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15e76430f1c4ead" /><Relationship Type="http://schemas.openxmlformats.org/officeDocument/2006/relationships/notesMaster" Target="/ppt/notesMasters/notesMaster1.xml" Id="Ra853b9b8598c48d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a40a40155bd42ff" /><Relationship Type="http://schemas.openxmlformats.org/officeDocument/2006/relationships/notesMaster" Target="/ppt/notesMasters/notesMaster1.xml" Id="Rd2433af3f09a498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1fca6ccca8c4c92" /><Relationship Type="http://schemas.openxmlformats.org/officeDocument/2006/relationships/notesMaster" Target="/ppt/notesMasters/notesMaster1.xml" Id="R53f3dbf2330b4a2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7ae30f46aaa4d51" /><Relationship Type="http://schemas.openxmlformats.org/officeDocument/2006/relationships/notesMaster" Target="/ppt/notesMasters/notesMaster1.xml" Id="R4bd33b5e11e9408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55d72aa0773a41e3" /><Relationship Type="http://schemas.openxmlformats.org/officeDocument/2006/relationships/notesMaster" Target="/ppt/notesMasters/notesMaster1.xml" Id="R2b4a378ce4e84b8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62967cf8ac24569" /><Relationship Type="http://schemas.openxmlformats.org/officeDocument/2006/relationships/notesMaster" Target="/ppt/notesMasters/notesMaster1.xml" Id="R64a90c9a7b9245e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7215baa9dfe547f6" /><Relationship Type="http://schemas.openxmlformats.org/officeDocument/2006/relationships/notesMaster" Target="/ppt/notesMasters/notesMaster1.xml" Id="Ra75f70013624435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9b7925e374b4d87" /><Relationship Type="http://schemas.openxmlformats.org/officeDocument/2006/relationships/notesMaster" Target="/ppt/notesMasters/notesMaster1.xml" Id="Rea92251fa9064945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fa5077a4a694085" /><Relationship Type="http://schemas.openxmlformats.org/officeDocument/2006/relationships/notesMaster" Target="/ppt/notesMasters/notesMaster1.xml" Id="Raffdda54b11a43e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3bdc6eb5a2e4dcc" /><Relationship Type="http://schemas.openxmlformats.org/officeDocument/2006/relationships/notesMaster" Target="/ppt/notesMasters/notesMaster1.xml" Id="Re81c916c166e4aff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bde60f32a3d84447" /><Relationship Type="http://schemas.openxmlformats.org/officeDocument/2006/relationships/notesMaster" Target="/ppt/notesMasters/notesMaster1.xml" Id="R80a1401ff64f410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08eee49a32e4cf7" /><Relationship Type="http://schemas.openxmlformats.org/officeDocument/2006/relationships/notesMaster" Target="/ppt/notesMasters/notesMaster1.xml" Id="Rbeb375f20660408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c46487137cad495b" /><Relationship Type="http://schemas.openxmlformats.org/officeDocument/2006/relationships/notesMaster" Target="/ppt/notesMasters/notesMaster1.xml" Id="R0e7b40aafadf499d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04455d8748704ee1" /><Relationship Type="http://schemas.openxmlformats.org/officeDocument/2006/relationships/notesMaster" Target="/ppt/notesMasters/notesMaster1.xml" Id="Rce123f42338146c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df95e50123040e6" /><Relationship Type="http://schemas.openxmlformats.org/officeDocument/2006/relationships/notesMaster" Target="/ppt/notesMasters/notesMaster1.xml" Id="R58fa9c0f102a4a3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6ad6ce4f9414fcd" /><Relationship Type="http://schemas.openxmlformats.org/officeDocument/2006/relationships/notesMaster" Target="/ppt/notesMasters/notesMaster1.xml" Id="Reb39d27c56904b91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7acc7803183d4a9e" /><Relationship Type="http://schemas.openxmlformats.org/officeDocument/2006/relationships/notesMaster" Target="/ppt/notesMasters/notesMaster1.xml" Id="R204d19a53d0b4efc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8269930cfb24abd" /><Relationship Type="http://schemas.openxmlformats.org/officeDocument/2006/relationships/notesMaster" Target="/ppt/notesMasters/notesMaster1.xml" Id="R9a5016c632cf46d2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75aecb0d4b2642d7" /><Relationship Type="http://schemas.openxmlformats.org/officeDocument/2006/relationships/notesMaster" Target="/ppt/notesMasters/notesMaster1.xml" Id="Rc5d887c9235448c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6791c2e32e594492" /><Relationship Type="http://schemas.openxmlformats.org/officeDocument/2006/relationships/notesMaster" Target="/ppt/notesMasters/notesMaster1.xml" Id="Ra4f1a2c1dff048c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3ec8648c80c4e99" /><Relationship Type="http://schemas.openxmlformats.org/officeDocument/2006/relationships/notesMaster" Target="/ppt/notesMasters/notesMaster1.xml" Id="Racac846ca96f491a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836d7bed6c5b4226" /><Relationship Type="http://schemas.openxmlformats.org/officeDocument/2006/relationships/notesMaster" Target="/ppt/notesMasters/notesMaster1.xml" Id="R0a9a4355413c489d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1a9e8d0ce5b44577" /><Relationship Type="http://schemas.openxmlformats.org/officeDocument/2006/relationships/notesMaster" Target="/ppt/notesMasters/notesMaster1.xml" Id="Racd375e47c38466c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a7ac000b0ec46b3" /><Relationship Type="http://schemas.openxmlformats.org/officeDocument/2006/relationships/notesMaster" Target="/ppt/notesMasters/notesMaster1.xml" Id="Ra566d35c6e5344e1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7bbaeb0ed9184978" /><Relationship Type="http://schemas.openxmlformats.org/officeDocument/2006/relationships/notesMaster" Target="/ppt/notesMasters/notesMaster1.xml" Id="R3885fc1c17a04e1b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2938dfc6c8bd43b3" /><Relationship Type="http://schemas.openxmlformats.org/officeDocument/2006/relationships/notesMaster" Target="/ppt/notesMasters/notesMaster1.xml" Id="Rc123b4bda9364675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aad5438261ce468e" /><Relationship Type="http://schemas.openxmlformats.org/officeDocument/2006/relationships/notesMaster" Target="/ppt/notesMasters/notesMaster1.xml" Id="Rcf81ed4d8b794673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6e14503bd78d4244" /><Relationship Type="http://schemas.openxmlformats.org/officeDocument/2006/relationships/notesMaster" Target="/ppt/notesMasters/notesMaster1.xml" Id="R337e7792aeb643e3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9bb122c77a134c0d" /><Relationship Type="http://schemas.openxmlformats.org/officeDocument/2006/relationships/notesMaster" Target="/ppt/notesMasters/notesMaster1.xml" Id="R17baa78bde964ded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9a3a6c8f94cc4423" /><Relationship Type="http://schemas.openxmlformats.org/officeDocument/2006/relationships/notesMaster" Target="/ppt/notesMasters/notesMaster1.xml" Id="R20a90e9a79fc4584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a9d1f4e2ebfd410a" /><Relationship Type="http://schemas.openxmlformats.org/officeDocument/2006/relationships/notesMaster" Target="/ppt/notesMasters/notesMaster1.xml" Id="Re781437972844ae6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c17c259e92c44e2f" /><Relationship Type="http://schemas.openxmlformats.org/officeDocument/2006/relationships/notesMaster" Target="/ppt/notesMasters/notesMaster1.xml" Id="R9f59e1684f574d98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cf09804d6f2a45dc" /><Relationship Type="http://schemas.openxmlformats.org/officeDocument/2006/relationships/notesMaster" Target="/ppt/notesMasters/notesMaster1.xml" Id="R4eb37e03f8724036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a25e8b4a232d4c0e" /><Relationship Type="http://schemas.openxmlformats.org/officeDocument/2006/relationships/notesMaster" Target="/ppt/notesMasters/notesMaster1.xml" Id="R9cbfca0190d8431b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3b4ee44109be4a30" /><Relationship Type="http://schemas.openxmlformats.org/officeDocument/2006/relationships/notesMaster" Target="/ppt/notesMasters/notesMaster1.xml" Id="Ra22c301a35b74c9b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2a1da036f4504512" /><Relationship Type="http://schemas.openxmlformats.org/officeDocument/2006/relationships/notesMaster" Target="/ppt/notesMasters/notesMaster1.xml" Id="Re1aca38f0d8b4da0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17f839bcffce4719" /><Relationship Type="http://schemas.openxmlformats.org/officeDocument/2006/relationships/notesMaster" Target="/ppt/notesMasters/notesMaster1.xml" Id="R3c66d10ad8e84005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ff4441183bcf4279" /><Relationship Type="http://schemas.openxmlformats.org/officeDocument/2006/relationships/notesMaster" Target="/ppt/notesMasters/notesMaster1.xml" Id="R10ce6643dcb243a0" /></Relationships>
</file>

<file path=ppt/notesSlides/_rels/notesSlide61.xml.rels>&#65279;<?xml version="1.0" encoding="utf-8"?><Relationships xmlns="http://schemas.openxmlformats.org/package/2006/relationships"><Relationship Type="http://schemas.openxmlformats.org/officeDocument/2006/relationships/slide" Target="/ppt/slides/slide61.xml" Id="Redfb407e5e3941dd" /><Relationship Type="http://schemas.openxmlformats.org/officeDocument/2006/relationships/notesMaster" Target="/ppt/notesMasters/notesMaster1.xml" Id="R829df5e2e5a64cde" /></Relationships>
</file>

<file path=ppt/notesSlides/_rels/notesSlide62.xml.rels>&#65279;<?xml version="1.0" encoding="utf-8"?><Relationships xmlns="http://schemas.openxmlformats.org/package/2006/relationships"><Relationship Type="http://schemas.openxmlformats.org/officeDocument/2006/relationships/slide" Target="/ppt/slides/slide62.xml" Id="R45fc9180ce0442de" /><Relationship Type="http://schemas.openxmlformats.org/officeDocument/2006/relationships/notesMaster" Target="/ppt/notesMasters/notesMaster1.xml" Id="R1e09e3e28f9c4d95" /></Relationships>
</file>

<file path=ppt/notesSlides/_rels/notesSlide63.xml.rels>&#65279;<?xml version="1.0" encoding="utf-8"?><Relationships xmlns="http://schemas.openxmlformats.org/package/2006/relationships"><Relationship Type="http://schemas.openxmlformats.org/officeDocument/2006/relationships/slide" Target="/ppt/slides/slide63.xml" Id="R8f6ce1a6e3f448c6" /><Relationship Type="http://schemas.openxmlformats.org/officeDocument/2006/relationships/notesMaster" Target="/ppt/notesMasters/notesMaster1.xml" Id="R2430d567465d42ac" /></Relationships>
</file>

<file path=ppt/notesSlides/_rels/notesSlide64.xml.rels>&#65279;<?xml version="1.0" encoding="utf-8"?><Relationships xmlns="http://schemas.openxmlformats.org/package/2006/relationships"><Relationship Type="http://schemas.openxmlformats.org/officeDocument/2006/relationships/slide" Target="/ppt/slides/slide64.xml" Id="R008cd0f965544a32" /><Relationship Type="http://schemas.openxmlformats.org/officeDocument/2006/relationships/notesMaster" Target="/ppt/notesMasters/notesMaster1.xml" Id="R65c3dc323f494fb3" /></Relationships>
</file>

<file path=ppt/notesSlides/_rels/notesSlide65.xml.rels>&#65279;<?xml version="1.0" encoding="utf-8"?><Relationships xmlns="http://schemas.openxmlformats.org/package/2006/relationships"><Relationship Type="http://schemas.openxmlformats.org/officeDocument/2006/relationships/slide" Target="/ppt/slides/slide65.xml" Id="Re8f312ecffcd481c" /><Relationship Type="http://schemas.openxmlformats.org/officeDocument/2006/relationships/notesMaster" Target="/ppt/notesMasters/notesMaster1.xml" Id="R49aaf26c5b924591" /></Relationships>
</file>

<file path=ppt/notesSlides/_rels/notesSlide66.xml.rels>&#65279;<?xml version="1.0" encoding="utf-8"?><Relationships xmlns="http://schemas.openxmlformats.org/package/2006/relationships"><Relationship Type="http://schemas.openxmlformats.org/officeDocument/2006/relationships/slide" Target="/ppt/slides/slide66.xml" Id="R7bdf583ca37c4c33" /><Relationship Type="http://schemas.openxmlformats.org/officeDocument/2006/relationships/notesMaster" Target="/ppt/notesMasters/notesMaster1.xml" Id="R2e1f6d311ae344e0" /></Relationships>
</file>

<file path=ppt/notesSlides/_rels/notesSlide67.xml.rels>&#65279;<?xml version="1.0" encoding="utf-8"?><Relationships xmlns="http://schemas.openxmlformats.org/package/2006/relationships"><Relationship Type="http://schemas.openxmlformats.org/officeDocument/2006/relationships/slide" Target="/ppt/slides/slide67.xml" Id="Rfc1dfd087c414906" /><Relationship Type="http://schemas.openxmlformats.org/officeDocument/2006/relationships/notesMaster" Target="/ppt/notesMasters/notesMaster1.xml" Id="R3c866e79b559429f" /></Relationships>
</file>

<file path=ppt/notesSlides/_rels/notesSlide68.xml.rels>&#65279;<?xml version="1.0" encoding="utf-8"?><Relationships xmlns="http://schemas.openxmlformats.org/package/2006/relationships"><Relationship Type="http://schemas.openxmlformats.org/officeDocument/2006/relationships/slide" Target="/ppt/slides/slide68.xml" Id="Rb6bacae84ae84416" /><Relationship Type="http://schemas.openxmlformats.org/officeDocument/2006/relationships/notesMaster" Target="/ppt/notesMasters/notesMaster1.xml" Id="R3d3dc9223ba54f73" /></Relationships>
</file>

<file path=ppt/notesSlides/_rels/notesSlide69.xml.rels>&#65279;<?xml version="1.0" encoding="utf-8"?><Relationships xmlns="http://schemas.openxmlformats.org/package/2006/relationships"><Relationship Type="http://schemas.openxmlformats.org/officeDocument/2006/relationships/slide" Target="/ppt/slides/slide69.xml" Id="R5f9c675a1dc242b1" /><Relationship Type="http://schemas.openxmlformats.org/officeDocument/2006/relationships/notesMaster" Target="/ppt/notesMasters/notesMaster1.xml" Id="Rf53bef40e86a46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Agra</a:t>
            </a:r>
          </a:p>
          <a:p xmlns:a="http://schemas.openxmlformats.org/drawingml/2006/main">
            <a:r>
              <a:t>Toelichting: New Delhi is de hoofdstad. De Taj Mahal staat in Agra.</a:t>
            </a:r>
          </a:p>
          <a:p xmlns:a="http://schemas.openxmlformats.org/drawingml/2006/main">
            <a:r>
              <a:t>Bron: https://whc.unesco.org/en/list/252/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Jordanië</a:t>
            </a:r>
          </a:p>
          <a:p xmlns:a="http://schemas.openxmlformats.org/drawingml/2006/main">
            <a:r>
              <a:t>Toelichting: Petra ligt in het zuiden van Jordanië.</a:t>
            </a:r>
          </a:p>
          <a:p xmlns:a="http://schemas.openxmlformats.org/drawingml/2006/main">
            <a:r>
              <a:t>Bron: https://whc.unesco.org/en/list/326/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 Inca’s</a:t>
            </a:r>
          </a:p>
          <a:p xmlns:a="http://schemas.openxmlformats.org/drawingml/2006/main">
            <a:r>
              <a:t>Toelichting: Het complex ligt in de Peruaanse Andes.</a:t>
            </a:r>
          </a:p>
          <a:p xmlns:a="http://schemas.openxmlformats.org/drawingml/2006/main">
            <a:r>
              <a:t>Bron: https://whc.unesco.org/en/list/274/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Cambodja</a:t>
            </a:r>
          </a:p>
          <a:p xmlns:a="http://schemas.openxmlformats.org/drawingml/2006/main">
            <a:r>
              <a:t>Toelichting: Angkor ligt in de provincie Siem Reap.</a:t>
            </a:r>
          </a:p>
          <a:p xmlns:a="http://schemas.openxmlformats.org/drawingml/2006/main">
            <a:r>
              <a:t>Bron: https://whc.unesco.org/en/list/668/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Athene</a:t>
            </a:r>
          </a:p>
          <a:p xmlns:a="http://schemas.openxmlformats.org/drawingml/2006/main">
            <a:r>
              <a:t>Toelichting: De vraag bedoelt specifiek de Akropolis met het Parthenon.</a:t>
            </a:r>
          </a:p>
          <a:p xmlns:a="http://schemas.openxmlformats.org/drawingml/2006/main">
            <a:r>
              <a:t>Bron: https://whc.unesco.org/en/list/404/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Mexico</a:t>
            </a:r>
          </a:p>
          <a:p xmlns:a="http://schemas.openxmlformats.org/drawingml/2006/main">
            <a:r>
              <a:t>Toelichting: Chichén Itzá is een historische Mayastad.</a:t>
            </a:r>
          </a:p>
          <a:p xmlns:a="http://schemas.openxmlformats.org/drawingml/2006/main">
            <a:r>
              <a:t>Bron: https://whc.unesco.org/en/list/483/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Australië</a:t>
            </a:r>
          </a:p>
          <a:p xmlns:a="http://schemas.openxmlformats.org/drawingml/2006/main">
            <a:r>
              <a:t>Toelichting: Het rif ligt voor de noordoostkust van Australië.</a:t>
            </a:r>
          </a:p>
          <a:p xmlns:a="http://schemas.openxmlformats.org/drawingml/2006/main">
            <a:r>
              <a:t>Bron: https://whc.unesco.org/en/list/154/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Frankrijk</a:t>
            </a:r>
          </a:p>
          <a:p xmlns:a="http://schemas.openxmlformats.org/drawingml/2006/main">
            <a:r>
              <a:t>Toelichting: De baai en de abdij staan op de Werelderfgoedlijst.</a:t>
            </a:r>
          </a:p>
          <a:p xmlns:a="http://schemas.openxmlformats.org/drawingml/2006/main">
            <a:r>
              <a:t>Bron: https://whc.unesco.org/en/list/80/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Brugge</a:t>
            </a:r>
          </a:p>
          <a:p xmlns:a="http://schemas.openxmlformats.org/drawingml/2006/main">
            <a:r>
              <a:t>Toelichting: Brugge en Bruges verwijzen naar dezelfde stad.</a:t>
            </a:r>
          </a:p>
          <a:p xmlns:a="http://schemas.openxmlformats.org/drawingml/2006/main">
            <a:r>
              <a:t>Bron: https://whc.unesco.org/en/list/996/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Utrecht</a:t>
            </a:r>
          </a:p>
          <a:p xmlns:a="http://schemas.openxmlformats.org/drawingml/2006/main">
            <a:r>
              <a:t>Toelichting: Gerrit Rietveld ontwierp het huis voor Truus Schröder.</a:t>
            </a:r>
          </a:p>
          <a:p xmlns:a="http://schemas.openxmlformats.org/drawingml/2006/main">
            <a:r>
              <a:t>Bron: https://whc.unesco.org/en/list/965/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New Delhi is de hoofdstad. De Taj Mahal staat in Agra.</a:t>
            </a:r>
          </a:p>
          <a:p xmlns:a="http://schemas.openxmlformats.org/drawingml/2006/main">
            <a:r>
              <a:t>Bron: https://whc.unesco.org/en/list/252/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Petra ligt in het zuiden van Jordanië.</a:t>
            </a:r>
          </a:p>
          <a:p xmlns:a="http://schemas.openxmlformats.org/drawingml/2006/main">
            <a:r>
              <a:t>Bron: https://whc.unesco.org/en/list/326/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Het complex ligt in de Peruaanse Andes.</a:t>
            </a:r>
          </a:p>
          <a:p xmlns:a="http://schemas.openxmlformats.org/drawingml/2006/main">
            <a:r>
              <a:t>Bron: https://whc.unesco.org/en/list/274/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4. Angkor ligt in de provincie Siem Reap.</a:t>
            </a:r>
          </a:p>
          <a:p xmlns:a="http://schemas.openxmlformats.org/drawingml/2006/main">
            <a:r>
              <a:t>Bron: https://whc.unesco.org/en/list/668/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5. De vraag bedoelt specifiek de Akropolis met het Parthenon.</a:t>
            </a:r>
          </a:p>
          <a:p xmlns:a="http://schemas.openxmlformats.org/drawingml/2006/main">
            <a:r>
              <a:t>Bron: https://whc.unesco.org/en/list/404/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6. Chichén Itzá is een historische Mayastad.</a:t>
            </a:r>
          </a:p>
          <a:p xmlns:a="http://schemas.openxmlformats.org/drawingml/2006/main">
            <a:r>
              <a:t>Bron: https://whc.unesco.org/en/list/483/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7. Het rif ligt voor de noordoostkust van Australië.</a:t>
            </a:r>
          </a:p>
          <a:p xmlns:a="http://schemas.openxmlformats.org/drawingml/2006/main">
            <a:r>
              <a:t>Bron: https://whc.unesco.org/en/list/154/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8. De baai en de abdij staan op de Werelderfgoedlijst.</a:t>
            </a:r>
          </a:p>
          <a:p xmlns:a="http://schemas.openxmlformats.org/drawingml/2006/main">
            <a:r>
              <a:t>Bron: https://whc.unesco.org/en/list/80/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9. Brugge en Bruges verwijzen naar dezelfde stad.</a:t>
            </a:r>
          </a:p>
          <a:p xmlns:a="http://schemas.openxmlformats.org/drawingml/2006/main">
            <a:r>
              <a:t>Bron: https://whc.unesco.org/en/list/996/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10. Gerrit Rietveld ontwierp het huis voor Truus Schröder.</a:t>
            </a:r>
          </a:p>
          <a:p xmlns:a="http://schemas.openxmlformats.org/drawingml/2006/main">
            <a:r>
              <a:t>Bron: https://whc.unesco.org/en/list/965/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Mercurius</a:t>
            </a:r>
          </a:p>
          <a:p xmlns:a="http://schemas.openxmlformats.org/drawingml/2006/main">
            <a:r>
              <a:t>Toelichting: De kleinste planeet heeft de baan het dichtst bij de zon.</a:t>
            </a:r>
          </a:p>
          <a:p xmlns:a="http://schemas.openxmlformats.org/drawingml/2006/main">
            <a:r>
              <a:t>Bron: https://science.nasa.gov/mercury/facts/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Venus</a:t>
            </a:r>
          </a:p>
          <a:p xmlns:a="http://schemas.openxmlformats.org/drawingml/2006/main">
            <a:r>
              <a:t>Toelichting: De dichte atmosfeer veroorzaakt een sterk broeikaseffect.</a:t>
            </a:r>
          </a:p>
          <a:p xmlns:a="http://schemas.openxmlformats.org/drawingml/2006/main">
            <a:r>
              <a:t>Bron: https://science.nasa.gov/venus/venus-facts/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Jupiter</a:t>
            </a:r>
          </a:p>
          <a:p xmlns:a="http://schemas.openxmlformats.org/drawingml/2006/main">
            <a:r>
              <a:t>Toelichting: Jupiter is groter dan alle andere planeten van ons zonnestelsel.</a:t>
            </a:r>
          </a:p>
          <a:p xmlns:a="http://schemas.openxmlformats.org/drawingml/2006/main">
            <a:r>
              <a:t>Bron: https://science.nasa.gov/jupiter/jupiter-facts/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Mars</a:t>
            </a:r>
          </a:p>
          <a:p xmlns:a="http://schemas.openxmlformats.org/drawingml/2006/main">
            <a:r>
              <a:t>Toelichting: Beide kleine manen draaien om Mars.</a:t>
            </a:r>
          </a:p>
          <a:p xmlns:a="http://schemas.openxmlformats.org/drawingml/2006/main">
            <a:r>
              <a:t>Bron: https://science.nasa.gov/mars/facts/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Goud</a:t>
            </a:r>
          </a:p>
          <a:p xmlns:a="http://schemas.openxmlformats.org/drawingml/2006/main">
            <a:r>
              <a:t>Toelichting: Het symbool komt van het Latijnse aurum.</a:t>
            </a:r>
          </a:p>
          <a:p xmlns:a="http://schemas.openxmlformats.org/drawingml/2006/main">
            <a:r>
              <a:t>Bron: https://periodic-table.rsc.org/element/79/gold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IJzer</a:t>
            </a:r>
          </a:p>
          <a:p xmlns:a="http://schemas.openxmlformats.org/drawingml/2006/main">
            <a:r>
              <a:t>Toelichting: Het symbool komt van het Latijnse ferrum.</a:t>
            </a:r>
          </a:p>
          <a:p xmlns:a="http://schemas.openxmlformats.org/drawingml/2006/main">
            <a:r>
              <a:t>Bron: https://periodic-table.rsc.org/element/26/iron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Helium</a:t>
            </a:r>
          </a:p>
          <a:p xmlns:a="http://schemas.openxmlformats.org/drawingml/2006/main">
            <a:r>
              <a:t>Toelichting: Atoomnummer 2 betekent dat de atoomkern twee protonen heeft.</a:t>
            </a:r>
          </a:p>
          <a:p xmlns:a="http://schemas.openxmlformats.org/drawingml/2006/main">
            <a:r>
              <a:t>Bron: https://periodic-table.rsc.org/element/2/helium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Koolstof</a:t>
            </a:r>
          </a:p>
          <a:p xmlns:a="http://schemas.openxmlformats.org/drawingml/2006/main">
            <a:r>
              <a:t>Toelichting: De atomen zijn op verschillende manieren gerangschikt.</a:t>
            </a:r>
          </a:p>
          <a:p xmlns:a="http://schemas.openxmlformats.org/drawingml/2006/main">
            <a:r>
              <a:t>Bron: https://periodic-table.rsc.org/element/6/carbon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Koper</a:t>
            </a:r>
          </a:p>
          <a:p xmlns:a="http://schemas.openxmlformats.org/drawingml/2006/main">
            <a:r>
              <a:t>Toelichting: Het symbool is afgeleid van cuprum.</a:t>
            </a:r>
          </a:p>
          <a:p xmlns:a="http://schemas.openxmlformats.org/drawingml/2006/main">
            <a:r>
              <a:t>Bron: https://periodic-table.rsc.org/element/29/copper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Natrium</a:t>
            </a:r>
          </a:p>
          <a:p xmlns:a="http://schemas.openxmlformats.org/drawingml/2006/main">
            <a:r>
              <a:t>Toelichting: Niet stikstof: dat heeft symbool N.</a:t>
            </a:r>
          </a:p>
          <a:p xmlns:a="http://schemas.openxmlformats.org/drawingml/2006/main">
            <a:r>
              <a:t>Bron: https://periodic-table.rsc.org/element/11/sodium (geraadpleegd 18 september 2026)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11. De kleinste planeet heeft de baan het dichtst bij de zon.</a:t>
            </a:r>
          </a:p>
          <a:p xmlns:a="http://schemas.openxmlformats.org/drawingml/2006/main">
            <a:r>
              <a:t>Bron: https://science.nasa.gov/mercury/facts/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12. De dichte atmosfeer veroorzaakt een sterk broeikaseffect.</a:t>
            </a:r>
          </a:p>
          <a:p xmlns:a="http://schemas.openxmlformats.org/drawingml/2006/main">
            <a:r>
              <a:t>Bron: https://science.nasa.gov/venus/venus-facts/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13. Jupiter is groter dan alle andere planeten van ons zonnestelsel.</a:t>
            </a:r>
          </a:p>
          <a:p xmlns:a="http://schemas.openxmlformats.org/drawingml/2006/main">
            <a:r>
              <a:t>Bron: https://science.nasa.gov/jupiter/jupiter-facts/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14. Beide kleine manen draaien om Mars.</a:t>
            </a:r>
          </a:p>
          <a:p xmlns:a="http://schemas.openxmlformats.org/drawingml/2006/main">
            <a:r>
              <a:t>Bron: https://science.nasa.gov/mars/facts/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15. Het symbool komt van het Latijnse aurum.</a:t>
            </a:r>
          </a:p>
          <a:p xmlns:a="http://schemas.openxmlformats.org/drawingml/2006/main">
            <a:r>
              <a:t>Bron: https://periodic-table.rsc.org/element/79/gold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16. Het symbool komt van het Latijnse ferrum.</a:t>
            </a:r>
          </a:p>
          <a:p xmlns:a="http://schemas.openxmlformats.org/drawingml/2006/main">
            <a:r>
              <a:t>Bron: https://periodic-table.rsc.org/element/26/iron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17. Atoomnummer 2 betekent dat de atoomkern twee protonen heeft.</a:t>
            </a:r>
          </a:p>
          <a:p xmlns:a="http://schemas.openxmlformats.org/drawingml/2006/main">
            <a:r>
              <a:t>Bron: https://periodic-table.rsc.org/element/2/helium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18. De atomen zijn op verschillende manieren gerangschikt.</a:t>
            </a:r>
          </a:p>
          <a:p xmlns:a="http://schemas.openxmlformats.org/drawingml/2006/main">
            <a:r>
              <a:t>Bron: https://periodic-table.rsc.org/element/6/carbon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19. Het symbool is afgeleid van cuprum.</a:t>
            </a:r>
          </a:p>
          <a:p xmlns:a="http://schemas.openxmlformats.org/drawingml/2006/main">
            <a:r>
              <a:t>Bron: https://periodic-table.rsc.org/element/29/copper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20. Niet stikstof: dat heeft symbool N.</a:t>
            </a:r>
          </a:p>
          <a:p xmlns:a="http://schemas.openxmlformats.org/drawingml/2006/main">
            <a:r>
              <a:t>Bron: https://periodic-table.rsc.org/element/11/sodium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40</a:t>
            </a:r>
          </a:p>
          <a:p xmlns:a="http://schemas.openxmlformats.org/drawingml/2006/main">
            <a:r>
              <a:t>Toelichting: 5 × 10 × 0,80 = 40.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€ 27,50</a:t>
            </a:r>
          </a:p>
          <a:p xmlns:a="http://schemas.openxmlformats.org/drawingml/2006/main">
            <a:r>
              <a:t>Toelichting: € 50 − (3 × € 7,50) = € 27,50.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16</a:t>
            </a:r>
          </a:p>
          <a:p xmlns:a="http://schemas.openxmlformats.org/drawingml/2006/main">
            <a:r>
              <a:t>Toelichting: 13 + 3 = 16. De regel staat in de vraag.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21.20 uur</a:t>
            </a:r>
          </a:p>
          <a:p xmlns:a="http://schemas.openxmlformats.org/drawingml/2006/main">
            <a:r>
              <a:t>Toelichting: 19.35 + 1.45 = 21.20.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6</a:t>
            </a:r>
          </a:p>
          <a:p xmlns:a="http://schemas.openxmlformats.org/drawingml/2006/main">
            <a:r>
              <a:t>Toelichting: De paren zijn AB, AC, AD, BC, BD en CD.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40%</a:t>
            </a:r>
          </a:p>
          <a:p xmlns:a="http://schemas.openxmlformats.org/drawingml/2006/main">
            <a:r>
              <a:t>Toelichting: 4 van de 10, dus 2/5 of 0,4, is ook goed.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25%</a:t>
            </a:r>
          </a:p>
          <a:p xmlns:a="http://schemas.openxmlformats.org/drawingml/2006/main">
            <a:r>
              <a:t>Toelichting: De stijging is € 20. € 20 / € 80 = 25%.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90 graden</a:t>
            </a:r>
          </a:p>
          <a:p xmlns:a="http://schemas.openxmlformats.org/drawingml/2006/main">
            <a:r>
              <a:t>Toelichting: De wijzers staan een kwart cirkel uit elkaar.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96</a:t>
            </a:r>
          </a:p>
          <a:p xmlns:a="http://schemas.openxmlformats.org/drawingml/2006/main">
            <a:r>
              <a:t>Toelichting: Het vijfde getal is 48, het zesde is 96.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Over 20 jaar</a:t>
            </a:r>
          </a:p>
          <a:p xmlns:a="http://schemas.openxmlformats.org/drawingml/2006/main">
            <a:r>
              <a:t>Toelichting: Dan is de vader 60 en de zoon 30. 60 is twee keer 30.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21. 5 × 10 × 0,80 = 40.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22. € 50 − (3 × € 7,50) = € 27,50.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23. 13 + 3 = 16. De regel staat in de vraag.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24. 19.35 + 1.45 = 21.20.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25. De paren zijn AB, AC, AD, BC, BD en CD.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26. 4 van de 10, dus 2/5 of 0,4, is ook goed.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27. De stijging is € 20. € 20 / € 80 = 25%.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28. De wijzers staan een kwart cirkel uit elkaar.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29. Het vijfde getal is 48, het zesde is 96.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30. Dan is de vader 60 en de zoon 30. 60 is twee keer 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WOORD</a:t>
            </a:r>
          </a:p>
          <a:p xmlns:a="http://schemas.openxmlformats.org/drawingml/2006/main">
            <a:r>
              <a:t>Toelichting: SPREEKWOORD en WOORDSPEL.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FEEST</a:t>
            </a:r>
          </a:p>
          <a:p xmlns:a="http://schemas.openxmlformats.org/drawingml/2006/main">
            <a:r>
              <a:t>Toelichting: Elke gegeven letter wordt precies één keer gebruikt.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VERJAARDAG</a:t>
            </a:r>
          </a:p>
          <a:p xmlns:a="http://schemas.openxmlformats.org/drawingml/2006/main">
            <a:r>
              <a:t>Toelichting: V E R J A A R D A G gebruikt precies deze negen letters.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BALLON</a:t>
            </a:r>
          </a:p>
          <a:p xmlns:a="http://schemas.openxmlformats.org/drawingml/2006/main">
            <a:r>
              <a:t>Toelichting: B A L L O N gebruikt precies deze zes letters.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CONFETTI</a:t>
            </a:r>
          </a:p>
          <a:p xmlns:a="http://schemas.openxmlformats.org/drawingml/2006/main">
            <a:r>
              <a:t>Toelichting: C O N F E T T I: acht letters.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TAART</a:t>
            </a:r>
          </a:p>
          <a:p xmlns:a="http://schemas.openxmlformats.org/drawingml/2006/main">
            <a:r>
              <a:t>Toelichting: KAART wordt TAART.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DAG</a:t>
            </a:r>
          </a:p>
          <a:p xmlns:a="http://schemas.openxmlformats.org/drawingml/2006/main">
            <a:r>
              <a:t>Toelichting: FEESTDAG en DAGBOEK.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KLAP</a:t>
            </a:r>
          </a:p>
          <a:p xmlns:a="http://schemas.openxmlformats.org/drawingml/2006/main">
            <a:r>
              <a:t>Toelichting: De beginletters geven K L A P.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LEPEL</a:t>
            </a:r>
          </a:p>
          <a:p xmlns:a="http://schemas.openxmlformats.org/drawingml/2006/main">
            <a:r>
              <a:t>Toelichting: Een palindroom leest in beide richtingen hetzelfde.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MUZIEK</a:t>
            </a:r>
          </a:p>
          <a:p xmlns:a="http://schemas.openxmlformats.org/drawingml/2006/main">
            <a:r>
              <a:t>Toelichting: 13=M, 21=U, 26=Z, 9=I, 5=E en 11=K.</a:t>
            </a:r>
          </a:p>
          <a:p xmlns:a="http://schemas.openxmlformats.org/drawingml/2006/main">
            <a:r>
              <a:t>Bron: eigen taal-/rekenopgave of antwoord van de organisator.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31. SPREEKWOORD en WOORDSPEL.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32. Elke gegeven letter wordt precies één keer gebruikt.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33. V E R J A A R D A G gebruikt precies deze negen letters.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34. B A L L O N gebruikt precies deze zes letters.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35. C O N F E T T I: acht letters.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36. KAART wordt TAART.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37. FEESTDAG en DAGBOEK.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38. De beginletters geven K L A 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39. Een palindroom leest in beide richtingen hetzelfde.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40. 13=M, 21=U, 26=Z, 9=I, 5=E en 11=K.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Ottawa</a:t>
            </a:r>
          </a:p>
          <a:p xmlns:a="http://schemas.openxmlformats.org/drawingml/2006/main">
            <a:r>
              <a:t>Toelichting: Ottawa is de hoofdstad van Canada.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8</a:t>
            </a:r>
          </a:p>
          <a:p xmlns:a="http://schemas.openxmlformats.org/drawingml/2006/main">
            <a:r>
              <a:t>Toelichting: Een achthoek heeft acht zijden.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135</a:t>
            </a:r>
          </a:p>
          <a:p xmlns:a="http://schemas.openxmlformats.org/drawingml/2006/main">
            <a:r>
              <a:t>Toelichting: 2 × 60 + 15 = 135.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Marokko</a:t>
            </a:r>
          </a:p>
          <a:p xmlns:a="http://schemas.openxmlformats.org/drawingml/2006/main">
            <a:r>
              <a:t>Toelichting: Marrakesh ligt in Marokko.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De Stille Oceaan</a:t>
            </a:r>
          </a:p>
          <a:p xmlns:a="http://schemas.openxmlformats.org/drawingml/2006/main">
            <a:r>
              <a:t>Toelichting: De Stille Oceaan is de grootste oceaan op aarde.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Piano</a:t>
            </a:r>
          </a:p>
          <a:p xmlns:a="http://schemas.openxmlformats.org/drawingml/2006/main">
            <a:r>
              <a:t>Toelichting: Een piano heeft doorgaans 88 toetsen.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Koolstofdioxide</a:t>
            </a:r>
          </a:p>
          <a:p xmlns:a="http://schemas.openxmlformats.org/drawingml/2006/main">
            <a:r>
              <a:t>Toelichting: Planten gebruiken koolstofdioxide bij fotosynthese.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Portugal</a:t>
            </a:r>
          </a:p>
          <a:p xmlns:a="http://schemas.openxmlformats.org/drawingml/2006/main">
            <a:r>
              <a:t>Toelichting: Porto ligt in het noorden van Portugal.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11</a:t>
            </a:r>
          </a:p>
          <a:p xmlns:a="http://schemas.openxmlformats.org/drawingml/2006/main">
            <a:r>
              <a:t>Toelichting: Een voetbalteam begint met elf spelers op het veld.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Antwoord: Achthoek</a:t>
            </a:r>
          </a:p>
          <a:p xmlns:a="http://schemas.openxmlformats.org/drawingml/2006/main">
            <a:r>
              <a:t>Toelichting: Een STOP-bord heeft een achthoekige vorm.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41. Ottawa</a:t>
            </a:r>
          </a:p>
          <a:p xmlns:a="http://schemas.openxmlformats.org/drawingml/2006/main">
            <a:r>
              <a:t>Ottawa is de hoofdstad van Canada.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42. 8</a:t>
            </a:r>
          </a:p>
          <a:p xmlns:a="http://schemas.openxmlformats.org/drawingml/2006/main">
            <a:r>
              <a:t>Een achthoek heeft acht zijden.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43. 135</a:t>
            </a:r>
          </a:p>
          <a:p xmlns:a="http://schemas.openxmlformats.org/drawingml/2006/main">
            <a:r>
              <a:t>2 × 60 + 15 = 135.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44. Marokko</a:t>
            </a:r>
          </a:p>
          <a:p xmlns:a="http://schemas.openxmlformats.org/drawingml/2006/main">
            <a:r>
              <a:t>Marrakesh ligt in Marokko.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45. De Stille Oceaan</a:t>
            </a:r>
          </a:p>
          <a:p xmlns:a="http://schemas.openxmlformats.org/drawingml/2006/main">
            <a:r>
              <a:t>De Stille Oceaan is de grootste oceaan op aarde.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46. Piano</a:t>
            </a:r>
          </a:p>
          <a:p xmlns:a="http://schemas.openxmlformats.org/drawingml/2006/main">
            <a:r>
              <a:t>Een piano heeft doorgaans 88 toetsen.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47. Koolstofdioxide</a:t>
            </a:r>
          </a:p>
          <a:p xmlns:a="http://schemas.openxmlformats.org/drawingml/2006/main">
            <a:r>
              <a:t>Planten gebruiken koolstofdioxide bij fotosynthese.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48. Portugal</a:t>
            </a:r>
          </a:p>
          <a:p xmlns:a="http://schemas.openxmlformats.org/drawingml/2006/main">
            <a:r>
              <a:t>Porto ligt in het noorden van Portugal.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49. 11</a:t>
            </a:r>
          </a:p>
          <a:p xmlns:a="http://schemas.openxmlformats.org/drawingml/2006/main">
            <a:r>
              <a:t>Een voetbalteam begint met elf spelers op het veld.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50. Achthoek</a:t>
            </a:r>
          </a:p>
          <a:p xmlns:a="http://schemas.openxmlformats.org/drawingml/2006/main">
            <a:r>
              <a:t>Een STOP-bord heeft een achthoekige vorm.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Feestfeit. Achtergrond: speciaal gegenereerd feestbeeld.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1e035f0dc443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f99834630442f9" /><Relationship Type="http://schemas.openxmlformats.org/officeDocument/2006/relationships/slideLayout" Target="/ppt/slideLayouts/slideLayout1.xml" Id="R91dbf305acd74ae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dbf305acd74ae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c2302ebd245f7" /><Relationship Type="http://schemas.openxmlformats.org/officeDocument/2006/relationships/image" Target="/ppt/media/image.png" Id="Rbba38a93ef7645df" /><Relationship Type="http://schemas.openxmlformats.org/officeDocument/2006/relationships/notesSlide" Target="/ppt/notesSlides/notesSlide1.xml" Id="R2504acc50664473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719812b14437b" /><Relationship Type="http://schemas.openxmlformats.org/officeDocument/2006/relationships/image" Target="/ppt/media/image.png" Id="Rb0e29c68b4a9429e" /><Relationship Type="http://schemas.openxmlformats.org/officeDocument/2006/relationships/notesSlide" Target="/ppt/notesSlides/notesSlide2.xml" Id="Rf481a5e7b0f640f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a29dcf70f45ff" /><Relationship Type="http://schemas.openxmlformats.org/officeDocument/2006/relationships/image" Target="/ppt/media/image.png" Id="R3a71c3fd5f9949a3" /><Relationship Type="http://schemas.openxmlformats.org/officeDocument/2006/relationships/notesSlide" Target="/ppt/notesSlides/notesSlide3.xml" Id="Rd92cc0c49d1f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839d6420743e4" /><Relationship Type="http://schemas.openxmlformats.org/officeDocument/2006/relationships/image" Target="/ppt/media/image.png" Id="Rd5adc0d379c64d8a" /><Relationship Type="http://schemas.openxmlformats.org/officeDocument/2006/relationships/notesSlide" Target="/ppt/notesSlides/notesSlide4.xml" Id="R71b08b3223644d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d75f92c58466d" /><Relationship Type="http://schemas.openxmlformats.org/officeDocument/2006/relationships/image" Target="/ppt/media/image.png" Id="Rda830a4fcc3043f4" /><Relationship Type="http://schemas.openxmlformats.org/officeDocument/2006/relationships/notesSlide" Target="/ppt/notesSlides/notesSlide5.xml" Id="R124565aeb95a445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bba3e30ced4bff" /><Relationship Type="http://schemas.openxmlformats.org/officeDocument/2006/relationships/image" Target="/ppt/media/image.png" Id="Rdb1dfef0819644cd" /><Relationship Type="http://schemas.openxmlformats.org/officeDocument/2006/relationships/notesSlide" Target="/ppt/notesSlides/notesSlide6.xml" Id="Rd3cf7b1e575b4b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cf089b70bd4632" /><Relationship Type="http://schemas.openxmlformats.org/officeDocument/2006/relationships/image" Target="/ppt/media/image.png" Id="R7156908461ad46e5" /><Relationship Type="http://schemas.openxmlformats.org/officeDocument/2006/relationships/notesSlide" Target="/ppt/notesSlides/notesSlide7.xml" Id="Rb10d5be9a7e54c2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ec99d0af642ac" /><Relationship Type="http://schemas.openxmlformats.org/officeDocument/2006/relationships/image" Target="/ppt/media/image.png" Id="R94fd5ae79a314af3" /><Relationship Type="http://schemas.openxmlformats.org/officeDocument/2006/relationships/notesSlide" Target="/ppt/notesSlides/notesSlide8.xml" Id="R6266a5414fb640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512248569445f" /><Relationship Type="http://schemas.openxmlformats.org/officeDocument/2006/relationships/image" Target="/ppt/media/image.png" Id="Ra54a2afc26294c9e" /><Relationship Type="http://schemas.openxmlformats.org/officeDocument/2006/relationships/notesSlide" Target="/ppt/notesSlides/notesSlide9.xml" Id="R8d2369f5437040d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c472e085644190" /><Relationship Type="http://schemas.openxmlformats.org/officeDocument/2006/relationships/image" Target="/ppt/media/image.png" Id="Rb87929d4b3694ba7" /><Relationship Type="http://schemas.openxmlformats.org/officeDocument/2006/relationships/notesSlide" Target="/ppt/notesSlides/notesSlide10.xml" Id="Re36537022c464d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fc0870de44d4b" /><Relationship Type="http://schemas.openxmlformats.org/officeDocument/2006/relationships/image" Target="/ppt/media/image.png" Id="R2b5b1ec1eeed480d" /><Relationship Type="http://schemas.openxmlformats.org/officeDocument/2006/relationships/notesSlide" Target="/ppt/notesSlides/notesSlide11.xml" Id="R31463b36db0b429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32ea5aaf7441a" /><Relationship Type="http://schemas.openxmlformats.org/officeDocument/2006/relationships/image" Target="/ppt/media/image.png" Id="Rd434969988be4680" /><Relationship Type="http://schemas.openxmlformats.org/officeDocument/2006/relationships/notesSlide" Target="/ppt/notesSlides/notesSlide12.xml" Id="Ra5c8ada36d9f46f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54c557eb2841d4" /><Relationship Type="http://schemas.openxmlformats.org/officeDocument/2006/relationships/image" Target="/ppt/media/image.png" Id="Rf9daf507abd54a58" /><Relationship Type="http://schemas.openxmlformats.org/officeDocument/2006/relationships/notesSlide" Target="/ppt/notesSlides/notesSlide13.xml" Id="R4c6817a4c9a6471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bb8e0148b4b1a" /><Relationship Type="http://schemas.openxmlformats.org/officeDocument/2006/relationships/image" Target="/ppt/media/image.png" Id="Re0505582ad3749e3" /><Relationship Type="http://schemas.openxmlformats.org/officeDocument/2006/relationships/notesSlide" Target="/ppt/notesSlides/notesSlide14.xml" Id="R366a8c6d75014fb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e7d0544a4471b" /><Relationship Type="http://schemas.openxmlformats.org/officeDocument/2006/relationships/image" Target="/ppt/media/image.png" Id="Rb30220111d5c460d" /><Relationship Type="http://schemas.openxmlformats.org/officeDocument/2006/relationships/notesSlide" Target="/ppt/notesSlides/notesSlide15.xml" Id="Rf50614241a7e414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f675a3f2944918" /><Relationship Type="http://schemas.openxmlformats.org/officeDocument/2006/relationships/image" Target="/ppt/media/image.png" Id="R8afbe5d351dc4a12" /><Relationship Type="http://schemas.openxmlformats.org/officeDocument/2006/relationships/notesSlide" Target="/ppt/notesSlides/notesSlide16.xml" Id="R1662364007f24c2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50e63a7fb04d93" /><Relationship Type="http://schemas.openxmlformats.org/officeDocument/2006/relationships/image" Target="/ppt/media/image.png" Id="Rc73c2d1bab30469a" /><Relationship Type="http://schemas.openxmlformats.org/officeDocument/2006/relationships/notesSlide" Target="/ppt/notesSlides/notesSlide17.xml" Id="Rd5991fbf27ca41a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2be40bffd341f0" /><Relationship Type="http://schemas.openxmlformats.org/officeDocument/2006/relationships/image" Target="/ppt/media/image.png" Id="Rf9682665a3a04663" /><Relationship Type="http://schemas.openxmlformats.org/officeDocument/2006/relationships/notesSlide" Target="/ppt/notesSlides/notesSlide18.xml" Id="Rfc2d07a2f024449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851c7370bc4628" /><Relationship Type="http://schemas.openxmlformats.org/officeDocument/2006/relationships/image" Target="/ppt/media/image.png" Id="R84dde3a393f44ba7" /><Relationship Type="http://schemas.openxmlformats.org/officeDocument/2006/relationships/notesSlide" Target="/ppt/notesSlides/notesSlide19.xml" Id="Rf4efb7fba6db426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4d33f2fcd64f07" /><Relationship Type="http://schemas.openxmlformats.org/officeDocument/2006/relationships/image" Target="/ppt/media/image.png" Id="R1933d98689344e61" /><Relationship Type="http://schemas.openxmlformats.org/officeDocument/2006/relationships/notesSlide" Target="/ppt/notesSlides/notesSlide20.xml" Id="R14c4c6a1203c405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61cc5d5794dbd" /><Relationship Type="http://schemas.openxmlformats.org/officeDocument/2006/relationships/image" Target="/ppt/media/image.png" Id="R0cf53816e6454fa9" /><Relationship Type="http://schemas.openxmlformats.org/officeDocument/2006/relationships/notesSlide" Target="/ppt/notesSlides/notesSlide21.xml" Id="R9e95d7ae168d4ed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5effecd0c4e30" /><Relationship Type="http://schemas.openxmlformats.org/officeDocument/2006/relationships/image" Target="/ppt/media/image.png" Id="R2caddc57d0e74972" /><Relationship Type="http://schemas.openxmlformats.org/officeDocument/2006/relationships/notesSlide" Target="/ppt/notesSlides/notesSlide22.xml" Id="R09be7c1cb3584c8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fb4ce1b6244c6" /><Relationship Type="http://schemas.openxmlformats.org/officeDocument/2006/relationships/image" Target="/ppt/media/image.png" Id="R86fbc5b63c8e4c19" /><Relationship Type="http://schemas.openxmlformats.org/officeDocument/2006/relationships/notesSlide" Target="/ppt/notesSlides/notesSlide23.xml" Id="R3267fc875b7d4be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842bc3239d4bda" /><Relationship Type="http://schemas.openxmlformats.org/officeDocument/2006/relationships/image" Target="/ppt/media/image.png" Id="Rb606c7d930e84763" /><Relationship Type="http://schemas.openxmlformats.org/officeDocument/2006/relationships/notesSlide" Target="/ppt/notesSlides/notesSlide24.xml" Id="R2ca66f120ece4c8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9ca9271da4734" /><Relationship Type="http://schemas.openxmlformats.org/officeDocument/2006/relationships/image" Target="/ppt/media/image.png" Id="R3cb5c45d103644cc" /><Relationship Type="http://schemas.openxmlformats.org/officeDocument/2006/relationships/notesSlide" Target="/ppt/notesSlides/notesSlide25.xml" Id="R684772239da947b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ee693fd4b741e7" /><Relationship Type="http://schemas.openxmlformats.org/officeDocument/2006/relationships/image" Target="/ppt/media/image.png" Id="R174035ed915d445d" /><Relationship Type="http://schemas.openxmlformats.org/officeDocument/2006/relationships/notesSlide" Target="/ppt/notesSlides/notesSlide26.xml" Id="Rd2a7e678e4454e9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4a3a46963745e3" /><Relationship Type="http://schemas.openxmlformats.org/officeDocument/2006/relationships/image" Target="/ppt/media/image.png" Id="Rfc3be7fe05ee429c" /><Relationship Type="http://schemas.openxmlformats.org/officeDocument/2006/relationships/notesSlide" Target="/ppt/notesSlides/notesSlide27.xml" Id="Rad4661bf543d414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a728af560d40c3" /><Relationship Type="http://schemas.openxmlformats.org/officeDocument/2006/relationships/image" Target="/ppt/media/image.png" Id="R1dd629d624c04a36" /><Relationship Type="http://schemas.openxmlformats.org/officeDocument/2006/relationships/notesSlide" Target="/ppt/notesSlides/notesSlide28.xml" Id="R3a04e9169493496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c58adc51934bf9" /><Relationship Type="http://schemas.openxmlformats.org/officeDocument/2006/relationships/image" Target="/ppt/media/image.png" Id="R393bd68685b74bf3" /><Relationship Type="http://schemas.openxmlformats.org/officeDocument/2006/relationships/notesSlide" Target="/ppt/notesSlides/notesSlide29.xml" Id="R2dee2f7fe8754c2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dcd3d8c58a486f" /><Relationship Type="http://schemas.openxmlformats.org/officeDocument/2006/relationships/image" Target="/ppt/media/image.png" Id="R359d04a0ece2436c" /><Relationship Type="http://schemas.openxmlformats.org/officeDocument/2006/relationships/notesSlide" Target="/ppt/notesSlides/notesSlide30.xml" Id="R3d65eda602fd45fa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639047ba940ef" /><Relationship Type="http://schemas.openxmlformats.org/officeDocument/2006/relationships/image" Target="/ppt/media/image.png" Id="R4df2c39379b94448" /><Relationship Type="http://schemas.openxmlformats.org/officeDocument/2006/relationships/notesSlide" Target="/ppt/notesSlides/notesSlide31.xml" Id="R4b5380d084b948e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09a10f3a8f461f" /><Relationship Type="http://schemas.openxmlformats.org/officeDocument/2006/relationships/image" Target="/ppt/media/image.png" Id="R2910dc56567147de" /><Relationship Type="http://schemas.openxmlformats.org/officeDocument/2006/relationships/notesSlide" Target="/ppt/notesSlides/notesSlide32.xml" Id="Re234cf73a6cc473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5cb9fa6bb0437a" /><Relationship Type="http://schemas.openxmlformats.org/officeDocument/2006/relationships/image" Target="/ppt/media/image.png" Id="R2f6b7493ac4c44f0" /><Relationship Type="http://schemas.openxmlformats.org/officeDocument/2006/relationships/notesSlide" Target="/ppt/notesSlides/notesSlide33.xml" Id="Ra7681eff93f041b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ae508e34354f4a" /><Relationship Type="http://schemas.openxmlformats.org/officeDocument/2006/relationships/image" Target="/ppt/media/image.png" Id="R59a63f2c44694102" /><Relationship Type="http://schemas.openxmlformats.org/officeDocument/2006/relationships/notesSlide" Target="/ppt/notesSlides/notesSlide34.xml" Id="Re66803d1b20f4f7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ad6cc64a64989" /><Relationship Type="http://schemas.openxmlformats.org/officeDocument/2006/relationships/image" Target="/ppt/media/image.png" Id="R4776c8c57c534e63" /><Relationship Type="http://schemas.openxmlformats.org/officeDocument/2006/relationships/notesSlide" Target="/ppt/notesSlides/notesSlide35.xml" Id="R9a9f43d8c60445b4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291d84ec4c438c" /><Relationship Type="http://schemas.openxmlformats.org/officeDocument/2006/relationships/image" Target="/ppt/media/image.png" Id="R6cfec8974d644335" /><Relationship Type="http://schemas.openxmlformats.org/officeDocument/2006/relationships/notesSlide" Target="/ppt/notesSlides/notesSlide36.xml" Id="R47049eb37af44242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6e85107844119" /><Relationship Type="http://schemas.openxmlformats.org/officeDocument/2006/relationships/image" Target="/ppt/media/image.png" Id="R71a16dc21a924a3c" /><Relationship Type="http://schemas.openxmlformats.org/officeDocument/2006/relationships/notesSlide" Target="/ppt/notesSlides/notesSlide37.xml" Id="Rc5ed73a709884679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7e79a17fc4b70" /><Relationship Type="http://schemas.openxmlformats.org/officeDocument/2006/relationships/image" Target="/ppt/media/image.png" Id="R46433a74f2c249ff" /><Relationship Type="http://schemas.openxmlformats.org/officeDocument/2006/relationships/notesSlide" Target="/ppt/notesSlides/notesSlide38.xml" Id="R240ce267e57a49c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ed8daa969e4127" /><Relationship Type="http://schemas.openxmlformats.org/officeDocument/2006/relationships/image" Target="/ppt/media/image.png" Id="R43bfd13f0c2e49ee" /><Relationship Type="http://schemas.openxmlformats.org/officeDocument/2006/relationships/notesSlide" Target="/ppt/notesSlides/notesSlide39.xml" Id="Ra33424e54b8f40b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4a91add04840fb" /><Relationship Type="http://schemas.openxmlformats.org/officeDocument/2006/relationships/image" Target="/ppt/media/image.png" Id="R92ad3cd2203a4011" /><Relationship Type="http://schemas.openxmlformats.org/officeDocument/2006/relationships/notesSlide" Target="/ppt/notesSlides/notesSlide40.xml" Id="Rdb81278f28594cd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0bb4499bf54e7c" /><Relationship Type="http://schemas.openxmlformats.org/officeDocument/2006/relationships/image" Target="/ppt/media/image.png" Id="R391f53ec24284902" /><Relationship Type="http://schemas.openxmlformats.org/officeDocument/2006/relationships/notesSlide" Target="/ppt/notesSlides/notesSlide41.xml" Id="R2564990b374a4916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f86f3eaa44aae" /><Relationship Type="http://schemas.openxmlformats.org/officeDocument/2006/relationships/image" Target="/ppt/media/image.png" Id="R774a00aaaf924932" /><Relationship Type="http://schemas.openxmlformats.org/officeDocument/2006/relationships/notesSlide" Target="/ppt/notesSlides/notesSlide42.xml" Id="R1072f95690cf4da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3cf52b87724927" /><Relationship Type="http://schemas.openxmlformats.org/officeDocument/2006/relationships/image" Target="/ppt/media/image.png" Id="Rc9b6601c720742d6" /><Relationship Type="http://schemas.openxmlformats.org/officeDocument/2006/relationships/notesSlide" Target="/ppt/notesSlides/notesSlide43.xml" Id="R5b035d9e04c6494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22e7443f9415b" /><Relationship Type="http://schemas.openxmlformats.org/officeDocument/2006/relationships/image" Target="/ppt/media/image.png" Id="Ra95a960a4cb34e49" /><Relationship Type="http://schemas.openxmlformats.org/officeDocument/2006/relationships/notesSlide" Target="/ppt/notesSlides/notesSlide44.xml" Id="Rffb6029f8bec4cab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9d4f19571485c" /><Relationship Type="http://schemas.openxmlformats.org/officeDocument/2006/relationships/image" Target="/ppt/media/image.png" Id="R144f7473b6504402" /><Relationship Type="http://schemas.openxmlformats.org/officeDocument/2006/relationships/notesSlide" Target="/ppt/notesSlides/notesSlide45.xml" Id="Rda9c406513744e94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ea78414374019" /><Relationship Type="http://schemas.openxmlformats.org/officeDocument/2006/relationships/image" Target="/ppt/media/image.png" Id="Re988683d1d9d4320" /><Relationship Type="http://schemas.openxmlformats.org/officeDocument/2006/relationships/notesSlide" Target="/ppt/notesSlides/notesSlide46.xml" Id="R6203fb80af784a7b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e6b5fafad46e6" /><Relationship Type="http://schemas.openxmlformats.org/officeDocument/2006/relationships/image" Target="/ppt/media/image.png" Id="R540deca065c041f9" /><Relationship Type="http://schemas.openxmlformats.org/officeDocument/2006/relationships/notesSlide" Target="/ppt/notesSlides/notesSlide47.xml" Id="Rfdf5ddf953fc48fc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83d9201d9a4aad" /><Relationship Type="http://schemas.openxmlformats.org/officeDocument/2006/relationships/image" Target="/ppt/media/image.png" Id="R56b0529b4edf494c" /><Relationship Type="http://schemas.openxmlformats.org/officeDocument/2006/relationships/notesSlide" Target="/ppt/notesSlides/notesSlide48.xml" Id="R6e2d21f1cf8c477d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2d28acbaf3457c" /><Relationship Type="http://schemas.openxmlformats.org/officeDocument/2006/relationships/image" Target="/ppt/media/image.png" Id="R87a1e6015f004a50" /><Relationship Type="http://schemas.openxmlformats.org/officeDocument/2006/relationships/notesSlide" Target="/ppt/notesSlides/notesSlide49.xml" Id="R9520dd1485c6445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6080105a44f2c" /><Relationship Type="http://schemas.openxmlformats.org/officeDocument/2006/relationships/image" Target="/ppt/media/image.png" Id="R490371f4c8904cc1" /><Relationship Type="http://schemas.openxmlformats.org/officeDocument/2006/relationships/notesSlide" Target="/ppt/notesSlides/notesSlide50.xml" Id="Rd8b606b7f3b543bb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dff5202ad4ee3" /><Relationship Type="http://schemas.openxmlformats.org/officeDocument/2006/relationships/image" Target="/ppt/media/image.png" Id="R7fa97348f13844c9" /><Relationship Type="http://schemas.openxmlformats.org/officeDocument/2006/relationships/notesSlide" Target="/ppt/notesSlides/notesSlide51.xml" Id="R4fb6114506f54e41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55ebbae074015" /><Relationship Type="http://schemas.openxmlformats.org/officeDocument/2006/relationships/image" Target="/ppt/media/image.png" Id="Rb64cf42ce88a4e08" /><Relationship Type="http://schemas.openxmlformats.org/officeDocument/2006/relationships/notesSlide" Target="/ppt/notesSlides/notesSlide52.xml" Id="R9b1b541f7bdf436c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cdb800bb04c17" /><Relationship Type="http://schemas.openxmlformats.org/officeDocument/2006/relationships/image" Target="/ppt/media/image.png" Id="R19e23798f9aa4a18" /><Relationship Type="http://schemas.openxmlformats.org/officeDocument/2006/relationships/notesSlide" Target="/ppt/notesSlides/notesSlide53.xml" Id="Re7fca115aaa345ee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b49ec36c3a4e2a" /><Relationship Type="http://schemas.openxmlformats.org/officeDocument/2006/relationships/image" Target="/ppt/media/image.png" Id="R8b4d09db669e4536" /><Relationship Type="http://schemas.openxmlformats.org/officeDocument/2006/relationships/notesSlide" Target="/ppt/notesSlides/notesSlide54.xml" Id="Rc0002039ee234f15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ba88e3159b4fe4" /><Relationship Type="http://schemas.openxmlformats.org/officeDocument/2006/relationships/image" Target="/ppt/media/image.png" Id="Rc4d3366052454619" /><Relationship Type="http://schemas.openxmlformats.org/officeDocument/2006/relationships/notesSlide" Target="/ppt/notesSlides/notesSlide55.xml" Id="R971eae75c8aa4014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5b1fbe44d4088" /><Relationship Type="http://schemas.openxmlformats.org/officeDocument/2006/relationships/image" Target="/ppt/media/image.png" Id="Rbe8b77807f8f477f" /><Relationship Type="http://schemas.openxmlformats.org/officeDocument/2006/relationships/notesSlide" Target="/ppt/notesSlides/notesSlide56.xml" Id="R761101b72a824d4c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0073f1485416f" /><Relationship Type="http://schemas.openxmlformats.org/officeDocument/2006/relationships/image" Target="/ppt/media/image.png" Id="R58318c6b0b1544ad" /><Relationship Type="http://schemas.openxmlformats.org/officeDocument/2006/relationships/notesSlide" Target="/ppt/notesSlides/notesSlide57.xml" Id="Ra7c1f6d7b1b84da9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fd569f66242a7" /><Relationship Type="http://schemas.openxmlformats.org/officeDocument/2006/relationships/image" Target="/ppt/media/image.png" Id="R1ab0b99bafdd439a" /><Relationship Type="http://schemas.openxmlformats.org/officeDocument/2006/relationships/notesSlide" Target="/ppt/notesSlides/notesSlide58.xml" Id="Rcc3b2542794d4d5c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6172690664506" /><Relationship Type="http://schemas.openxmlformats.org/officeDocument/2006/relationships/image" Target="/ppt/media/image.png" Id="R23611d8da6d54c21" /><Relationship Type="http://schemas.openxmlformats.org/officeDocument/2006/relationships/notesSlide" Target="/ppt/notesSlides/notesSlide59.xml" Id="R357a977f70da4def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32fe52360849b3" /><Relationship Type="http://schemas.openxmlformats.org/officeDocument/2006/relationships/image" Target="/ppt/media/image.png" Id="R58c0b22b79934d6c" /><Relationship Type="http://schemas.openxmlformats.org/officeDocument/2006/relationships/notesSlide" Target="/ppt/notesSlides/notesSlide60.xml" Id="R052439daaf844662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0226a28da4373" /><Relationship Type="http://schemas.openxmlformats.org/officeDocument/2006/relationships/image" Target="/ppt/media/image.png" Id="R4adeb38e271e448b" /><Relationship Type="http://schemas.openxmlformats.org/officeDocument/2006/relationships/notesSlide" Target="/ppt/notesSlides/notesSlide61.xml" Id="R335bcbaf644b4b6b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4ec1fec444b18" /><Relationship Type="http://schemas.openxmlformats.org/officeDocument/2006/relationships/image" Target="/ppt/media/image.png" Id="R5575c6b758124fbf" /><Relationship Type="http://schemas.openxmlformats.org/officeDocument/2006/relationships/notesSlide" Target="/ppt/notesSlides/notesSlide62.xml" Id="Re76648e5fdac49b7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ebc88a77514148" /><Relationship Type="http://schemas.openxmlformats.org/officeDocument/2006/relationships/image" Target="/ppt/media/image.png" Id="Rfa08dd46e80c45ab" /><Relationship Type="http://schemas.openxmlformats.org/officeDocument/2006/relationships/notesSlide" Target="/ppt/notesSlides/notesSlide63.xml" Id="R7aca0f6c178e45e2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afec8806924ea9" /><Relationship Type="http://schemas.openxmlformats.org/officeDocument/2006/relationships/image" Target="/ppt/media/image.png" Id="Raaede413ce0c477c" /><Relationship Type="http://schemas.openxmlformats.org/officeDocument/2006/relationships/notesSlide" Target="/ppt/notesSlides/notesSlide64.xml" Id="R6be9955131ab4ee0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b731928394897" /><Relationship Type="http://schemas.openxmlformats.org/officeDocument/2006/relationships/image" Target="/ppt/media/image.png" Id="R38c5fc98092f4e73" /><Relationship Type="http://schemas.openxmlformats.org/officeDocument/2006/relationships/notesSlide" Target="/ppt/notesSlides/notesSlide65.xml" Id="R24e6ecdeb84e43a8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e46f33e51c49d4" /><Relationship Type="http://schemas.openxmlformats.org/officeDocument/2006/relationships/image" Target="/ppt/media/image.png" Id="R4c7ee3106ce3484b" /><Relationship Type="http://schemas.openxmlformats.org/officeDocument/2006/relationships/notesSlide" Target="/ppt/notesSlides/notesSlide66.xml" Id="R48a9a370882747eb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54da6d36f548ec" /><Relationship Type="http://schemas.openxmlformats.org/officeDocument/2006/relationships/image" Target="/ppt/media/image.png" Id="R96c1f1eea77a4ec5" /><Relationship Type="http://schemas.openxmlformats.org/officeDocument/2006/relationships/notesSlide" Target="/ppt/notesSlides/notesSlide67.xml" Id="R110630f27dc0429f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c70880b7e47eb" /><Relationship Type="http://schemas.openxmlformats.org/officeDocument/2006/relationships/image" Target="/ppt/media/image.png" Id="R28bf1dc04dfd4056" /><Relationship Type="http://schemas.openxmlformats.org/officeDocument/2006/relationships/notesSlide" Target="/ppt/notesSlides/notesSlide68.xml" Id="R1b24c22a65cd4499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ac156b6ebc4bbf" /><Relationship Type="http://schemas.openxmlformats.org/officeDocument/2006/relationships/image" Target="/ppt/media/image.png" Id="Rc2a9e359bcf8423a" /><Relationship Type="http://schemas.openxmlformats.org/officeDocument/2006/relationships/notesSlide" Target="/ppt/notesSlides/notesSlide69.xml" Id="Rf171c65435d340e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a38a93ef7645d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D130C-7474-465E-8C3E-3E8DC212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FEESTFEIT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D7E4E0-6A24-4ED1-AFA6-98F5A03A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906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grote feestquiz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E5FEF8-F723-4526-A2EB-3D0B497A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29000"/>
            <a:ext cx="952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75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3375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Septembereditie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78200B-CBFC-4AD4-8688-2F813C33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14875"/>
            <a:ext cx="809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50 vragen / 5 rondes</a:t>
            </a:r>
          </a:p>
        </p:txBody>
      </p:sp>
    </p:spTree>
    <p:extLst>
      <p:ext uri="{BB962C8B-B14F-4D97-AF65-F5344CB8AC3E}">
        <p14:creationId xmlns:p14="http://schemas.microsoft.com/office/powerpoint/2010/main" val="25780353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e29c68b4a9429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C73D89-3CC5-4FAA-9210-20EBEC84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SPELREGELS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B62F8-6DD8-4BC4-9981-6F69D5FF8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1009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Zo spelen jullie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D2C53-E15E-43BB-9845-29E8F0C9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98107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Teams van 2 tot 6 spelers. Eén antwoordblad per team.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Elke vraag levert 1 punt op. Maximaal 50 punten.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 antwoorden verschijnen na elke ronde.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Telefoons weg. De presentator beslist bij twijfel.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9FE3D9-39EA-4E42-859F-DF197926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3340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Richttijd: 45–60 minuten, exclusief pauze.</a:t>
            </a:r>
          </a:p>
        </p:txBody>
      </p:sp>
    </p:spTree>
    <p:extLst>
      <p:ext uri="{BB962C8B-B14F-4D97-AF65-F5344CB8AC3E}">
        <p14:creationId xmlns:p14="http://schemas.microsoft.com/office/powerpoint/2010/main" val="107451800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1c3fd5f9949a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488A34-39C7-4409-9672-E17DEA53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VAN START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63189-3FD6-4C9A-B144-6B4D459D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61925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Wie houdt de score bij?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58DDB-6A8E-44B5-A9D9-91A525EA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86125"/>
            <a:ext cx="9525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Kies een teamnaam en nummer je antwoorden 1 t/m 50.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Iedereen speelt alle vijf de rondes mee.</a:t>
            </a:r>
          </a:p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Bij een gelijke eindstand delen teams de overwinning.</a:t>
            </a:r>
          </a:p>
        </p:txBody>
      </p:sp>
    </p:spTree>
    <p:extLst>
      <p:ext uri="{BB962C8B-B14F-4D97-AF65-F5344CB8AC3E}">
        <p14:creationId xmlns:p14="http://schemas.microsoft.com/office/powerpoint/2010/main" val="24602867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dc0d379c64d8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DF408-28F5-4666-9611-BB9AFA99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4589AC-FE6E-4A69-9B8C-F8D28AEA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Wereldreis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603AB-4C76-486B-A74F-8FD298F4A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Van wereldwonder tot Nederlandse huiskamer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71B76-139D-4869-9BE7-25405FCE1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26086899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830a4fcc3043f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4741F-1022-4739-B105-619F15BF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01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6E92E-9576-4BAE-B8AD-557C97FD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welke Indiase stad staat de Taj Mahal?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384049-26E6-4907-8208-D90D5C691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New Delhi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559C3-3340-4488-B3FA-EB2D0C0D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Agra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B0D1B-B1C5-4E34-8B4C-5A71C4C0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Mumbai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8A64B-35C6-449B-8188-2FD8E20B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Jaipur</a:t>
            </a:r>
          </a:p>
        </p:txBody>
      </p:sp>
    </p:spTree>
    <p:extLst>
      <p:ext uri="{BB962C8B-B14F-4D97-AF65-F5344CB8AC3E}">
        <p14:creationId xmlns:p14="http://schemas.microsoft.com/office/powerpoint/2010/main" val="161586630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1dfef0819644c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2E113-6792-4ED7-9F1E-7CDFAB876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02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AAE9C-F8A8-4069-ABCB-A9BEB08D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ligt de rotsstad Petra?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7ACC07-138E-4D6D-94F7-9CC75FA6C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4103443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56908461ad46e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49610F-9188-47FA-B24B-EEF24C9F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03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39F64-F7F8-42DA-BDDF-F339E3C2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beschaving bouwde Machu Picchu?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D8AD58-1ADA-458C-A3F9-D8D5D326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De Maya’s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3C4639-6A72-4EBA-A899-8EBA2AAA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De Romeinen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CC07A-02C4-4849-896B-3807759C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De Inca’s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9EBB57-99E0-4139-908C-40E62D60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De Azteken</a:t>
            </a:r>
          </a:p>
        </p:txBody>
      </p:sp>
    </p:spTree>
    <p:extLst>
      <p:ext uri="{BB962C8B-B14F-4D97-AF65-F5344CB8AC3E}">
        <p14:creationId xmlns:p14="http://schemas.microsoft.com/office/powerpoint/2010/main" val="60016578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d5ae79a314a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13E24-4DC1-425C-BF99-00F9EFF2A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04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F03330-C1A4-4DD8-95F0-3DFFBC416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ligt het tempelcomplex Angkor?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1CFC8-DA4F-4852-9372-1A2F75293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8882530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4a2afc26294c9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AFAAD-FFDE-4798-A089-E522C698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05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C60E1E-CE61-41BD-8A59-7A17C30A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Boven welke Griekse stad ligt de Akropolis met het Parthenon?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39D243-35E2-42E3-B819-21B97DE5B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8572129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7929d4b3694ba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137A9-1CC8-4600-AC65-102C9ED5D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06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5D31A9-BC44-454D-9BA7-6ABBA6AF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Chichén Itzá ligt op het schiereiland Yucatán. In welk land?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462F8-708E-4166-AF35-93B885EF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0228173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5b1ec1eeed480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250D21-517E-4677-9125-F44BDD818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07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84E6F7-AB5E-48C4-AFD2-9A068ABF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Voor de kust van welk land ligt het Great Barrier Reef?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48A59-6DBF-4EBB-B415-A6790AB23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61973798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34969988be468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E693B-6B6F-483C-9148-A93D3149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08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834300-B9A2-4605-BCB2-F40796E1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ligt het getijdeneiland Mont-Saint-Michel?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2455C-839E-4E6F-99EB-B4FC3DB3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3054740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daf507abd54a5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955102-DC7C-4403-8C70-E3B11E078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09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CF41B6-5D38-4BE4-A26B-959097C9E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Belgische stad heet in het Engels “Bruges”?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E310D1-BB7C-438D-805D-FD8910535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25889673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505582ad3749e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B4A3C-AB04-4802-80EB-2E5A428C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10 / WERELDREIS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BF44A-4030-48EA-A5BD-435A2206F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welke Nederlandse stad staat het Rietveld Schröderhuis?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7C03D-34E9-46BA-9398-4218DA66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   Amsterdam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728A1-81EF-488A-9B83-3F81070B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B   Rotterdam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E4EDC9-6DFC-44AA-B6B5-11496820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C   Utrecht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72EA9-6FCE-4E67-B1E9-D2296FC7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   Amersfoort</a:t>
            </a:r>
          </a:p>
        </p:txBody>
      </p:sp>
    </p:spTree>
    <p:extLst>
      <p:ext uri="{BB962C8B-B14F-4D97-AF65-F5344CB8AC3E}">
        <p14:creationId xmlns:p14="http://schemas.microsoft.com/office/powerpoint/2010/main" val="155692815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0220111d5c460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C572CC-B966-4C90-B4C4-3922CBC7F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67B1B-1906-4AEE-B50C-5C13A8EFD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741AD-DAF1-4CDC-BBC6-71C8109EB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01   Agra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C12C02-7C6C-4CEC-96C0-F42B4F76F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02   Jordanië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EDCD1-B101-4069-872A-16216B61B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03   De Inca’s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656CD-FA2D-4DCA-A9FB-9230691A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04   Cambodja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20CE3-5EFE-4475-A264-376DA8DB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05   Athene</a:t>
            </a:r>
          </a:p>
        </p:txBody>
      </p:sp>
    </p:spTree>
    <p:extLst>
      <p:ext uri="{BB962C8B-B14F-4D97-AF65-F5344CB8AC3E}">
        <p14:creationId xmlns:p14="http://schemas.microsoft.com/office/powerpoint/2010/main" val="164091971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fbe5d351dc4a1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3B9F8-B3BF-4E32-BA99-5205C5143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5FAA1-DD58-4EA1-9198-A82B3C2E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D9F4B1-42DB-4303-8B9D-BC6A4F0F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06   Mexico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8AE0A9-534E-4C27-81F0-6A7757A64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07   Australië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29309-C216-4545-874E-A6E52E4C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08   Frankrijk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96968F-4DC4-47C6-A85C-F2211881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09   Brugge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07B88A-0BCB-4993-9474-B333A340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10   Utrecht</a:t>
            </a:r>
          </a:p>
        </p:txBody>
      </p:sp>
    </p:spTree>
    <p:extLst>
      <p:ext uri="{BB962C8B-B14F-4D97-AF65-F5344CB8AC3E}">
        <p14:creationId xmlns:p14="http://schemas.microsoft.com/office/powerpoint/2010/main" val="1545392654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c2d1bab30469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C4AC0-77FC-4B66-98F6-4238AD3C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B3E9A9-3E23-411A-A1E4-8AD7A763C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Slimme koppen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8454C1-9F5F-472E-9498-CC53E8CA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Ruimte en scheikunde zonder schoolbord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378122-9A47-410F-AAB3-5E83D9DA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51817957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682665a3a046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D19242-D8E9-499C-BE54-82053C20B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11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50A049-FCA8-4999-972B-E549274D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planeet staat het dichtst bij de zon?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488C9A-5D0B-428E-AA2A-23E3AA44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61581607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dde3a393f44ba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51348-F0B0-4477-AB7F-29EFA79C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12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544D89-4FA9-4D64-8933-A1D8077D2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planeet heeft de hoogste gemiddelde oppervlaktetemperatuur?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5264C-425F-4734-9DAF-748D0B1A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Mercurius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7BC17-961A-4DF0-9F6B-B2EB7ED78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Mars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0C21C-F33C-460B-856A-D7288207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Venus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802C04-28B3-4E1A-A93C-77D27EFE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Jupiter</a:t>
            </a:r>
          </a:p>
        </p:txBody>
      </p:sp>
    </p:spTree>
    <p:extLst>
      <p:ext uri="{BB962C8B-B14F-4D97-AF65-F5344CB8AC3E}">
        <p14:creationId xmlns:p14="http://schemas.microsoft.com/office/powerpoint/2010/main" val="164745327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33d98689344e6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C9A8D-97B4-4F4A-A6CB-AB31A4E3F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13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E0188-DD40-4C01-BF84-1F57037F3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grootste planeet van ons zonnestelsel?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AE89E-6F21-48D5-9AD4-5081879D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9632982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f53816e6454f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84D57-327E-4A96-ABC5-E8E5793E4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14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06FA7-F326-4B22-AFC5-0294A6524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planeet heeft de manen Phobos en Deimos?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453184-F10A-4FC8-B0A1-7FEE327B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Venus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AB7AB-DD8E-4075-A9E2-A2A7695CE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Saturnus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700C23-6477-428E-B4A0-B6FE2523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Neptunus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3FDE9-4312-4B54-932C-EBAA2825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Mars</a:t>
            </a:r>
          </a:p>
        </p:txBody>
      </p:sp>
    </p:spTree>
    <p:extLst>
      <p:ext uri="{BB962C8B-B14F-4D97-AF65-F5344CB8AC3E}">
        <p14:creationId xmlns:p14="http://schemas.microsoft.com/office/powerpoint/2010/main" val="878291489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addc57d0e7497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5F7470-F210-4599-83A9-BB7ADFBE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15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8E277-A801-47BB-85AF-E30AD261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metaal heeft het scheikundige symbool Au?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F3FD3-533D-4C37-86E4-8D70ED44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591770528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bc5b63c8e4c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06E57-E42A-41AA-91D8-02A17C822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16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8A219-6653-4260-9276-0245303B9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metaal heeft het scheikundige symbool Fe?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ECC902-0C1A-4022-AB0B-71C3EE856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8979652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6c7d930e847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6A702F-14ED-4324-BB2E-1D4EFB45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17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22E678-C1A4-43BB-A488-1F5643E34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element heeft atoomnummer 2?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B4499-B819-4AE7-BC6C-AC648CBE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Waterstof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B2F6BC-3CB4-4573-AF1F-05F279AE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Helium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ED082B-6D6B-46BD-AD23-671441420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Zuurstof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808C8A-87F3-4613-965E-2C278B88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Neon</a:t>
            </a:r>
          </a:p>
        </p:txBody>
      </p:sp>
    </p:spTree>
    <p:extLst>
      <p:ext uri="{BB962C8B-B14F-4D97-AF65-F5344CB8AC3E}">
        <p14:creationId xmlns:p14="http://schemas.microsoft.com/office/powerpoint/2010/main" val="50714049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b5c45d103644c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30CC1-7580-49EE-A18D-CD972D87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18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CD892-8844-47E0-9042-33B959FC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Diamant en grafiet bestaan beide uit welk element?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604ED7-6E16-4662-B2AC-AF2FFDC59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573082939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035ed915d445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1A1355-6890-4566-9741-93D87DB0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19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1D18C-16F9-450E-B48C-752AF57D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metaal heeft het scheikundige symbool Cu?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97B334-372A-45DE-B2D9-FB7F909D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451498376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3be7fe05ee429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050D1-C76D-4B17-8627-F3B1868C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VRAAG 20 / SLIMME KOPPEN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76D8C-FC3C-45FD-AF7F-E9361EFB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element heeft het scheikundige symbool Na?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F516C-197A-4C4E-9980-D6F527CA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   Neon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DDA90-C130-4D39-A441-9EAAC79A7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191000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B   Natrium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C1D7DF-9E2C-421A-B282-32B93CE3D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C   Nikkel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26B2DD-0AED-4146-AAC0-D93B6281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905375"/>
            <a:ext cx="457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   Stikstof</a:t>
            </a:r>
          </a:p>
        </p:txBody>
      </p:sp>
    </p:spTree>
    <p:extLst>
      <p:ext uri="{BB962C8B-B14F-4D97-AF65-F5344CB8AC3E}">
        <p14:creationId xmlns:p14="http://schemas.microsoft.com/office/powerpoint/2010/main" val="1809875032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d629d624c04a3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A3933-6BCD-4B43-A1B3-D45926EB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ANTWOORDEN 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98B90-9398-40BF-AC72-1C172243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5CB66-6A30-4004-9202-41A109FD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11   Mercurius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3B44D-164D-4FE6-89E3-B1B23FBE1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12   Venus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D95D41-2378-4396-90BE-9FB2BC9C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13   Jupiter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9DE42B-9EB1-4A51-9526-F4652C0AE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14   Mars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DB908A-8B10-4572-8E63-00CA93D2F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15   Goud</a:t>
            </a:r>
          </a:p>
        </p:txBody>
      </p:sp>
    </p:spTree>
    <p:extLst>
      <p:ext uri="{BB962C8B-B14F-4D97-AF65-F5344CB8AC3E}">
        <p14:creationId xmlns:p14="http://schemas.microsoft.com/office/powerpoint/2010/main" val="336360393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3bd68685b74b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6E926-8CB3-4B92-9FCA-442D3453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ANTWOORDEN RONDE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8734A8-637F-441D-8A54-782E6FB6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19EA2-7E67-4D0B-80A5-C510AAA10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16   IJzer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8DEB70-C5E1-4737-AAE5-E7A2248C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17   Helium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46DE0-EF2E-4930-8CDF-5378EE3F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18   Koolstof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48B77C-B728-4F6F-8822-C5194BF0F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19   Koper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9B4138-C190-4DC5-8B94-3AD322E8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20   Natrium</a:t>
            </a:r>
          </a:p>
        </p:txBody>
      </p:sp>
    </p:spTree>
    <p:extLst>
      <p:ext uri="{BB962C8B-B14F-4D97-AF65-F5344CB8AC3E}">
        <p14:creationId xmlns:p14="http://schemas.microsoft.com/office/powerpoint/2010/main" val="297682396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d04a0ece243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BD27C-C039-455F-A5B4-F4E647E4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1E97F6-81E6-4388-AD45-D0CBB782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Codekrakers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BB8C2-2D98-440B-A38B-0071F8E20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Even overleggen mag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8100B0-BF5B-429E-AE3F-E8A22D6B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512471998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f2c39379b9444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0E49BA-2DEA-4D61-913A-61CF68F9C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21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D15EA6-983F-42EB-9349-EDBA95ED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Een quiz heeft 5 rondes van 10 vragen. Je hebt 80% goed. Hoeveel punten scoor je?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52B15D-74B6-4267-A7BA-00BBCE518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5756036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0dc56567147d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C49750-4188-4B21-8949-BBF3E2BF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22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75B7F1-816D-4057-A12A-F1DB6035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Je koopt 3 kaarten van € 7,50 en betaalt met € 50. Hoeveel krijg je terug?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2FF7E-FF4A-4409-9A23-1C0B490F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82628486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6b7493ac4c44f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090541-03E1-4F7D-ABA8-46B72A631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23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2F7DED-4232-4309-BE34-60B77D0A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Een slinger wordt elke stap 3 vlaggetjes langer: 4, 7, 10, 13. Wat volgt?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76ABE-BD5A-4213-A75D-8BE19A71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969674049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63f2c4469410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DDFC06-8C54-4F79-9051-E2CCC3D7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24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D1F398-6DDD-495C-A743-E192B2F2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Een trein vertrekt om 19.35 uur. De rit duurt 1 uur en 45 minuten. Hoe laat komt hij aan?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2AB11A-0DB5-4680-AB1D-B4DD403E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69221524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76c8c57c534e6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43E0AF-853C-48BA-BC15-E094303A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25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D7423-ED3C-45CC-9868-A3BC1F9EF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Vier teams spelen elk precies één keer tegen ieder ander team. Hoeveel wedstrijden zijn dat?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21F38-0B02-43AA-B56E-827A38A10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58580286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fec8974d64433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E62D2-AEEA-428C-A67F-68EF9B95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26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2DC29D-9808-419F-B2E3-DCE66610B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een zak zitten 4 rode en 6 blauwe ballen. Hoe groot is de kans op rood bij één blinde trekking?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69320-B06C-4FA0-93B3-025318EF3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68642136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a16dc21a924a3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784BF-C042-4176-88C4-0278AF30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27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B8AB5-E087-4FE1-AB97-750731E0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Een prijs stijgt van € 80 naar € 100. Met hoeveel procent stijgt de prijs?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7EAFC2-5211-4D53-844C-EE48B07B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25933922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33a74f2c249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711FE5-C122-4357-B466-D4E99D3B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28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12582-BF64-4C8C-8B66-008891157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Op een gewone analoge klok is het precies 3 uur. Hoeveel graden is de kleinste hoek tussen de wijzers?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57359C-A311-4C2D-B6DA-DD0BA591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02874573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bfd13f0c2e49e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FB9BB5-A3D8-4F61-9867-9E9E74A8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29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3D71B-4701-4A3D-8D44-CDE581AA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Je verdubbelt steeds: 3, 6, 12, 24. Wat is het zesde getal?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43752-AA5C-41BA-B01E-2B334ADB5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7290704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ad3cd2203a401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60FB40-1FEE-4964-AA51-29C711F6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VRAAG 30 / CODEKRAKERS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976CF5-5B39-4108-B6AB-D95EA8A9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Een vader is nu 40 jaar en zijn zoon 10 jaar. Over hoeveel jaar is de vader precies twee keer zo oud als de zoon?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CA28D2-CC16-4808-92ED-92EEC640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510064280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1f53ec2428490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07D04-936E-43D7-B105-6A8DEEEE5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ANTWOORDEN 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9AB44-C0DC-449C-84F6-296FDDEB2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0ACCF-40FD-4F66-84B5-82547A9D9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21   40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EF2AF-9A13-4D86-A5B3-1B19EA73E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22   € 27,50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A47A64-60EF-42B1-8CC0-4A056356A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23   16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508F8-C23F-4574-A731-E43140EC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24   21.20 uur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F85FF-85D4-497C-979D-5BDEDBD6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25   6</a:t>
            </a:r>
          </a:p>
        </p:txBody>
      </p:sp>
    </p:spTree>
    <p:extLst>
      <p:ext uri="{BB962C8B-B14F-4D97-AF65-F5344CB8AC3E}">
        <p14:creationId xmlns:p14="http://schemas.microsoft.com/office/powerpoint/2010/main" val="2084290372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4a00aaaf92493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975C6-95FE-40A7-A9BA-A5EBD2783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ANTWOORDEN RONDE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6121F9-0323-4C40-9A8B-6510CFB6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84E81-4DEC-43FE-8B05-E03CEA634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26   40%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204A96-7ED8-406D-93A9-DE6AD4284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27   25%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994C0-EFEE-4108-99B2-9B20EDBC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28   90 graden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43957-837A-4CD5-82CE-6EC80B2B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29   96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213B9-4DA9-4141-9077-4D9DCBC9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29ABC"/>
                </a:solidFill>
                <a:latin typeface="DejaVu Sans"/>
                <a:ea typeface="DejaVu Sans"/>
                <a:cs typeface="DejaVu Sans"/>
              </a:rPr>
              <a:t>30   Over 20 jaar</a:t>
            </a:r>
          </a:p>
        </p:txBody>
      </p:sp>
    </p:spTree>
    <p:extLst>
      <p:ext uri="{BB962C8B-B14F-4D97-AF65-F5344CB8AC3E}">
        <p14:creationId xmlns:p14="http://schemas.microsoft.com/office/powerpoint/2010/main" val="990799929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6601c720742d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542D77-BD43-4F3B-8A06-589B4A5D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636B4-CF92-4220-B5A5-0EA196F8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Letterfeest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1E5EE-5A08-4075-8F28-373466121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Taalpuzzels met een feestelijk randje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387E5-DDC1-4C2F-A966-57C9E595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76212891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5a960a4cb34e4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9865D-1C64-4937-A31A-99004001B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31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EA50C8-8248-4F43-B26D-BBC8D92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van vijf letters past achter SPREEK en vóór SPEL?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6CEB8-F864-41EC-86FE-FF9C66F4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72453819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f7473b650440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02840-614F-47B4-A78C-891850BE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32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B5048D-E3CE-49CE-95C6-7DAEBE10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feestwoord maak je van de letters S T E E F?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63A74E-C38D-44B4-BB34-134C09B47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29798484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88683d1d9d432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D7C61-9262-4101-9E27-A86F15FF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33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EF49F3-768C-4960-A6F3-1FBEF26B7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feestwoord maak je van de letters G A D R A V E R A J?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8ACBB-9BDA-47B0-8A13-4E3E8148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29345759"/>
      </p:ext>
    </p:extLst>
  </p:cSld>
</p:sld>
</file>

<file path=ppt/slides/slide4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deca065c041f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7DFEE-822F-49F9-B1D8-615420196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34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E658A-8E5B-4647-9971-8994A5D0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voorwerp maak je van de letters N O L B A L? Hint: je blaast het op.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BCE453-376F-4D45-A1A9-EEA3C6B9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53490776"/>
      </p:ext>
    </p:extLst>
  </p:cSld>
</p:sld>
</file>

<file path=ppt/slides/slide4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b0529b4edf494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F8C74E-3820-4D9D-8FEB-C3B3E6CCB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35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54B9DA-CDF3-4C86-B862-7D2E3390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feestwoord maak je van de letters T I F E C O N 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3980D-7695-4AA1-9B13-27876E29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350829926"/>
      </p:ext>
    </p:extLst>
  </p:cSld>
</p:sld>
</file>

<file path=ppt/slides/slide4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1e6015f004a5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01FC2-00A6-4F19-89F8-AF1835BD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36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0AA33-C256-49E4-B58A-D628BB15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Vervang in het woord KAART de K door een T. Welk feestwoord ontstaat?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C117C1-1009-4882-AE1F-D03E625B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87793736"/>
      </p:ext>
    </p:extLst>
  </p:cSld>
</p:sld>
</file>

<file path=ppt/slides/slide5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0371f4c8904cc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58C19-12B1-4918-B883-EA0F48E6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37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95FA2-09BE-4F84-AA76-E902C093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Vul dezelfde drie letters in: FEEST___ en ___BOEK.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53A7C-C842-4709-9269-8AEBA290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64388301"/>
      </p:ext>
    </p:extLst>
  </p:cSld>
</p:sld>
</file>

<file path=ppt/slides/slide5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97348f13844c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39E993-6F13-4ADF-B7B9-52FD00C5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38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E7C05-CFF5-4564-8D39-3850D8C5E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maak je met de eerste letters van: Koffer, Lamp, Appel, Piano?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EE2760-4114-469A-B834-6AAFCA4A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104126356"/>
      </p:ext>
    </p:extLst>
  </p:cSld>
</p:sld>
</file>

<file path=ppt/slides/slide5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cf42ce88a4e0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153D6-1293-4007-8295-C0187527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39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13333E-835D-494E-B3D7-BC692840A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woord lees je als je de letters van LEPEL omdraait?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4ACA95-C577-4129-9845-F993671F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65732699"/>
      </p:ext>
    </p:extLst>
  </p:cSld>
</p:sld>
</file>

<file path=ppt/slides/slide5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e23798f9aa4a1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CA529B-E8A9-455C-B3DE-3EE273FE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VRAAG 40 / LETTERFEEST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BF39EC-A46E-4679-8C84-B36B186F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Decodeer 13–21–26–9–5–11 met A=1, B=2, tot en met Z=26.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4FFF8-5E59-4ACA-A19B-41ED1382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49267092"/>
      </p:ext>
    </p:extLst>
  </p:cSld>
</p:sld>
</file>

<file path=ppt/slides/slide5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4d09db669e453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DB738-D154-4252-BF39-58ACD7C81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ANTWOORDEN 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C205E-7485-4F30-8C7F-38535500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9E44BE-C56C-4D7F-9DB2-DD2A3B69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31   WOORD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473F8-F075-45DF-8519-BFECD3B5E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32   FEEST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3B3BE-55B3-41F6-B3EF-E618747F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33   VERJAARDAG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969F9-2BEA-4065-B449-73429216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34   BALLON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EF3212-735D-4E27-A738-79B5CEC0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35   CONFETTI</a:t>
            </a:r>
          </a:p>
        </p:txBody>
      </p:sp>
    </p:spTree>
    <p:extLst>
      <p:ext uri="{BB962C8B-B14F-4D97-AF65-F5344CB8AC3E}">
        <p14:creationId xmlns:p14="http://schemas.microsoft.com/office/powerpoint/2010/main" val="498736213"/>
      </p:ext>
    </p:extLst>
  </p:cSld>
</p:sld>
</file>

<file path=ppt/slides/slide5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336605245461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41E9B0-821B-4013-A776-F16C8551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ANTWOORDEN RONDE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8BD3A9-6401-43B7-AC8A-5992BAD4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F9415-272E-4171-992A-1D1E8DE0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36   TAART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536E54-BF75-4561-8215-F25D7C31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37   DAG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E6EFC-588C-47A1-9CBD-E39E691D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38   KLAP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9C9E3-EA90-4D86-BCC1-91C27A44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39   LEPEL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2E5D2A-E1EB-429D-A8C7-C00F4B278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95E4CE"/>
                </a:solidFill>
                <a:latin typeface="DejaVu Sans"/>
                <a:ea typeface="DejaVu Sans"/>
                <a:cs typeface="DejaVu Sans"/>
              </a:rPr>
              <a:t>40   MUZIEK</a:t>
            </a:r>
          </a:p>
        </p:txBody>
      </p:sp>
    </p:spTree>
    <p:extLst>
      <p:ext uri="{BB962C8B-B14F-4D97-AF65-F5344CB8AC3E}">
        <p14:creationId xmlns:p14="http://schemas.microsoft.com/office/powerpoint/2010/main" val="1126596780"/>
      </p:ext>
    </p:extLst>
  </p:cSld>
</p:sld>
</file>

<file path=ppt/slides/slide5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8b77807f8f477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37C3F-5FA7-4BB1-975B-B906EB32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13EB0-0ACA-44C0-B6BE-1E460877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47875"/>
            <a:ext cx="981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Feestmix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B0BBA-4C1A-49EE-996F-847C980CB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714750"/>
            <a:ext cx="942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Tien laatste vragen voor de eindstand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320253-D6AA-404D-B40F-489BEECD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763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 vragen / 10 punten</a:t>
            </a:r>
          </a:p>
        </p:txBody>
      </p:sp>
    </p:spTree>
    <p:extLst>
      <p:ext uri="{BB962C8B-B14F-4D97-AF65-F5344CB8AC3E}">
        <p14:creationId xmlns:p14="http://schemas.microsoft.com/office/powerpoint/2010/main" val="193761706"/>
      </p:ext>
    </p:extLst>
  </p:cSld>
</p:sld>
</file>

<file path=ppt/slides/slide5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318c6b0b1544a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F836C9-E39D-4D61-94E7-C1826991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41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E429F-1AE1-48BC-9A5B-18BA971C8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hoofdstad van Canada?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A5766-6B11-4A6B-A892-4C54346D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004643814"/>
      </p:ext>
    </p:extLst>
  </p:cSld>
</p:sld>
</file>

<file path=ppt/slides/slide5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b0b99bafdd439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45C3C4-8ED1-432A-A82D-FF3CC841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42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9E894D-81F1-4444-BC51-B6D9DD2D2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zijden heeft een achthoek?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31F433-2E15-447A-960D-E88F88888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309008195"/>
      </p:ext>
    </p:extLst>
  </p:cSld>
</p:sld>
</file>

<file path=ppt/slides/slide5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11d8da6d54c2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13DE7-4337-4D07-B7E6-CFDDB8B5F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43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53B18D-03B8-45D0-AAA8-77E130975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minuten zitten er in 2 uur en 15 minuten?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6DD851-ACA7-4AF2-964D-413BE125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66260183"/>
      </p:ext>
    </p:extLst>
  </p:cSld>
</p:sld>
</file>

<file path=ppt/slides/slide6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0b22b79934d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8945D9-68D9-4891-B74E-46ADAD6F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44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EF4AAD-C596-40C9-95CB-FA52765C4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ligt de stad Marrakesh?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5BFD74-6699-4AA8-A6C8-C8EE7D71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952336198"/>
      </p:ext>
    </p:extLst>
  </p:cSld>
</p:sld>
</file>

<file path=ppt/slides/slide6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deb38e271e448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8236DA-238B-4361-9DA9-C1D689134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45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E86E5-0450-4465-A223-F41FB36E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Wat is de grootste oceaan op aarde?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63648A-304B-48C4-B66F-45A0CEF8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108199399"/>
      </p:ext>
    </p:extLst>
  </p:cSld>
</p:sld>
</file>

<file path=ppt/slides/slide6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75c6b758124fb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781ADF-BBF3-4147-926D-8E03772D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46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044CDF-DAD5-4191-B704-B9C14E08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instrument heeft doorgaans 88 toetsen?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BD654-073D-4424-8A0D-43CFE1E2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1859258544"/>
      </p:ext>
    </p:extLst>
  </p:cSld>
</p:sld>
</file>

<file path=ppt/slides/slide6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8dd46e80c45a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B65D7-195B-477A-865A-B4E462E0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47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4998BB-4FED-4FC1-AC88-E53F8225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 gas nemen planten op uit de lucht?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70F3B-C0DE-4B28-B249-36BEEE74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939592745"/>
      </p:ext>
    </p:extLst>
  </p:cSld>
</p:sld>
</file>

<file path=ppt/slides/slide6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de413ce0c477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2DE8E4-83B8-4ABE-8812-D9407479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48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4CCB9D-AEE2-4D89-96C8-7EB019F9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 welk land ligt de stad Porto?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EA084-1E06-4A26-B07A-A12347CC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521746835"/>
      </p:ext>
    </p:extLst>
  </p:cSld>
</p:sld>
</file>

<file path=ppt/slides/slide6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5fc98092f4e7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3CA07-B5FF-44B7-AD5D-0033E323C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49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B23A37-BB45-4882-9E9C-5D7DF85E3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Hoeveel spelers staan bij de aftrap per voetbalteam op het veld?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D3ED9B-2297-4D1B-A05C-3A3F5CD4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716762650"/>
      </p:ext>
    </p:extLst>
  </p:cSld>
</p:sld>
</file>

<file path=ppt/slides/slide6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7ee3106ce3484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0EC48A-0C03-475B-BF8C-1D955914D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VRAAG 50 / FEESTMIX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FA719D-E01F-48C1-8F21-173B50764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762125"/>
            <a:ext cx="9858375" cy="3000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Welke vorm heeft een verkeersbord met de tekst STOP?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8DF9D-0740-4FFA-92E1-96FF08D6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Overleg samen. Schrijf één antwoord op.</a:t>
            </a:r>
          </a:p>
        </p:txBody>
      </p:sp>
    </p:spTree>
    <p:extLst>
      <p:ext uri="{BB962C8B-B14F-4D97-AF65-F5344CB8AC3E}">
        <p14:creationId xmlns:p14="http://schemas.microsoft.com/office/powerpoint/2010/main" val="234797680"/>
      </p:ext>
    </p:extLst>
  </p:cSld>
</p:sld>
</file>

<file path=ppt/slides/slide6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1f1eea77a4ec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B9A406-2BDD-4D00-8BC8-AF1AB8969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FCFFBD-AC1E-47D8-83AE-4893D357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Pennen neer!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7144A9-53B4-4951-8276-F8BC39AB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41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Ottawa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78AD45-478C-4EF6-B64C-9EFA0B38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42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EADF1C-82B1-488D-9FF5-8556502C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43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135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8E926-0C3C-4AE0-B5A2-0DB0FB62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44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Marokko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14871-0413-4320-87C2-FDF331ADB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45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De Stille Oceaan</a:t>
            </a:r>
          </a:p>
        </p:txBody>
      </p:sp>
    </p:spTree>
    <p:extLst>
      <p:ext uri="{BB962C8B-B14F-4D97-AF65-F5344CB8AC3E}">
        <p14:creationId xmlns:p14="http://schemas.microsoft.com/office/powerpoint/2010/main" val="364240229"/>
      </p:ext>
    </p:extLst>
  </p:cSld>
</p:sld>
</file>

<file path=ppt/slides/slide6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bf1dc04dfd405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D434A-4D51-43CC-886D-0831B5C07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ANTWOORDEN RONDE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7D090D-1971-4BFF-8EAB-99B272D24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971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Nog vijf antwoorden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EF802-0965-461E-92CE-A11F26FA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3622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46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Piano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88305-72E7-4AA9-A37F-179FFD1D2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01942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47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Koolstofdioxide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A6521-B934-41A0-9679-2398B2EE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7665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48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Portugal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28C59-8EE6-41DB-A605-CBB8A59CD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33875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49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74592C-8957-42FC-82BF-5F42A718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91100"/>
            <a:ext cx="9810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50   </a:t>
            </a:r>
            <a:r>
              <a:rPr sz="2100" b="1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Achthoek</a:t>
            </a:r>
          </a:p>
        </p:txBody>
      </p:sp>
    </p:spTree>
    <p:extLst>
      <p:ext uri="{BB962C8B-B14F-4D97-AF65-F5344CB8AC3E}">
        <p14:creationId xmlns:p14="http://schemas.microsoft.com/office/powerpoint/2010/main" val="583053428"/>
      </p:ext>
    </p:extLst>
  </p:cSld>
</p:sld>
</file>

<file path=ppt/slides/slide6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a9e359bcf8423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FC15E-E92B-4133-BF6F-6E1A2E261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80010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C5A9FF"/>
                </a:solidFill>
                <a:latin typeface="DejaVu Sans"/>
                <a:ea typeface="DejaVu Sans"/>
                <a:cs typeface="DejaVu Sans"/>
              </a:rPr>
              <a:t>DE UITSLAG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981CD-95D4-4749-8C5D-A238AC30F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095500"/>
            <a:ext cx="9906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 de winnaar is…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64CFE-CA97-417C-81E1-73CCE3EB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10000"/>
            <a:ext cx="9239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F5D85D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F5D85D"/>
                </a:solidFill>
                <a:latin typeface="DejaVu Sans"/>
                <a:ea typeface="DejaVu Sans"/>
                <a:cs typeface="DejaVu Sans"/>
              </a:rPr>
              <a:t>Tel de vijf rondes op. Wie heeft de meeste punten?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11B437-5F32-4020-98D2-538DB2C23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238750"/>
            <a:ext cx="895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Bedankt voor het meespelen!</a:t>
            </a:r>
          </a:p>
        </p:txBody>
      </p:sp>
    </p:spTree>
    <p:extLst>
      <p:ext uri="{BB962C8B-B14F-4D97-AF65-F5344CB8AC3E}">
        <p14:creationId xmlns:p14="http://schemas.microsoft.com/office/powerpoint/2010/main" val="12299412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2026-09-18T11:44:02.6010000Z</dcterms:created>
  <dcterms:modified xsi:type="dcterms:W3CDTF">2026-09-18T11:44:02.6020000Z</dcterms:modified>
</coreProperties>
</file>