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5b7888c697e4302" /><Relationship Type="http://schemas.openxmlformats.org/officeDocument/2006/relationships/extended-properties" Target="/docProps/app.xml" Id="R37cc677cef6e42dc" /><Relationship Type="http://schemas.openxmlformats.org/officeDocument/2006/relationships/officeDocument" Target="/ppt/presentation.xml" Id="R7a8977711b82411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79eb662231a439c"/>
  </p:sldMasterIdLst>
  <p:notesMasterIdLst>
    <p:notesMasterId xmlns:r="http://schemas.openxmlformats.org/officeDocument/2006/relationships" r:id="R286ee2ab760849c7"/>
  </p:notesMasterIdLst>
  <p:sldIdLst>
    <p:sldId xmlns:r="http://schemas.openxmlformats.org/officeDocument/2006/relationships" id="256" r:id="R827b9ce181414411"/>
    <p:sldId xmlns:r="http://schemas.openxmlformats.org/officeDocument/2006/relationships" id="257" r:id="Re14520e32c774b95"/>
    <p:sldId xmlns:r="http://schemas.openxmlformats.org/officeDocument/2006/relationships" id="258" r:id="R421aa990a237445e"/>
    <p:sldId xmlns:r="http://schemas.openxmlformats.org/officeDocument/2006/relationships" id="259" r:id="Rb3c51d26f4e94a7d"/>
    <p:sldId xmlns:r="http://schemas.openxmlformats.org/officeDocument/2006/relationships" id="260" r:id="R748bf59657454ded"/>
    <p:sldId xmlns:r="http://schemas.openxmlformats.org/officeDocument/2006/relationships" id="261" r:id="R8ea081184dab454c"/>
    <p:sldId xmlns:r="http://schemas.openxmlformats.org/officeDocument/2006/relationships" id="262" r:id="R07cbdb9dbdf14164"/>
    <p:sldId xmlns:r="http://schemas.openxmlformats.org/officeDocument/2006/relationships" id="263" r:id="Rde3669a6532d4dbf"/>
    <p:sldId xmlns:r="http://schemas.openxmlformats.org/officeDocument/2006/relationships" id="264" r:id="R30a2b59fcbe3410c"/>
    <p:sldId xmlns:r="http://schemas.openxmlformats.org/officeDocument/2006/relationships" id="265" r:id="Rccacaaeb57f34599"/>
    <p:sldId xmlns:r="http://schemas.openxmlformats.org/officeDocument/2006/relationships" id="266" r:id="Rb2d0a1ff6e5c4341"/>
    <p:sldId xmlns:r="http://schemas.openxmlformats.org/officeDocument/2006/relationships" id="267" r:id="R9d394ae73ae747e0"/>
    <p:sldId xmlns:r="http://schemas.openxmlformats.org/officeDocument/2006/relationships" id="268" r:id="Rc41224b4e1f04f15"/>
    <p:sldId xmlns:r="http://schemas.openxmlformats.org/officeDocument/2006/relationships" id="269" r:id="R62aee14bbbcb48ee"/>
    <p:sldId xmlns:r="http://schemas.openxmlformats.org/officeDocument/2006/relationships" id="270" r:id="R67ed9405fdb24551"/>
    <p:sldId xmlns:r="http://schemas.openxmlformats.org/officeDocument/2006/relationships" id="271" r:id="Ra0f3c08a4c744d31"/>
    <p:sldId xmlns:r="http://schemas.openxmlformats.org/officeDocument/2006/relationships" id="272" r:id="Rb110cafe39a9494c"/>
    <p:sldId xmlns:r="http://schemas.openxmlformats.org/officeDocument/2006/relationships" id="273" r:id="Rdcc38bedc4614356"/>
    <p:sldId xmlns:r="http://schemas.openxmlformats.org/officeDocument/2006/relationships" id="274" r:id="R057fd712929b4628"/>
    <p:sldId xmlns:r="http://schemas.openxmlformats.org/officeDocument/2006/relationships" id="275" r:id="Rdfeb88b4e7b24e80"/>
    <p:sldId xmlns:r="http://schemas.openxmlformats.org/officeDocument/2006/relationships" id="276" r:id="R466cff59d9674f7e"/>
    <p:sldId xmlns:r="http://schemas.openxmlformats.org/officeDocument/2006/relationships" id="277" r:id="Rcd1eb68b1f1c466e"/>
    <p:sldId xmlns:r="http://schemas.openxmlformats.org/officeDocument/2006/relationships" id="278" r:id="R43f2d1976892404d"/>
    <p:sldId xmlns:r="http://schemas.openxmlformats.org/officeDocument/2006/relationships" id="279" r:id="R58a022d054f846cb"/>
    <p:sldId xmlns:r="http://schemas.openxmlformats.org/officeDocument/2006/relationships" id="280" r:id="Re168085b42a141b1"/>
    <p:sldId xmlns:r="http://schemas.openxmlformats.org/officeDocument/2006/relationships" id="281" r:id="Rd96dc2e564e446f9"/>
    <p:sldId xmlns:r="http://schemas.openxmlformats.org/officeDocument/2006/relationships" id="282" r:id="Rf2ee1051b7de45fd"/>
    <p:sldId xmlns:r="http://schemas.openxmlformats.org/officeDocument/2006/relationships" id="283" r:id="R3c64ad0d2ef44f7e"/>
    <p:sldId xmlns:r="http://schemas.openxmlformats.org/officeDocument/2006/relationships" id="284" r:id="R5ef61d79dc36405e"/>
    <p:sldId xmlns:r="http://schemas.openxmlformats.org/officeDocument/2006/relationships" id="285" r:id="R7edd55f3f4434f7b"/>
    <p:sldId xmlns:r="http://schemas.openxmlformats.org/officeDocument/2006/relationships" id="286" r:id="Rb3ad006ba64a4d79"/>
    <p:sldId xmlns:r="http://schemas.openxmlformats.org/officeDocument/2006/relationships" id="287" r:id="Rc5f284fd59f040d1"/>
    <p:sldId xmlns:r="http://schemas.openxmlformats.org/officeDocument/2006/relationships" id="288" r:id="R4cbeb29e958942a5"/>
    <p:sldId xmlns:r="http://schemas.openxmlformats.org/officeDocument/2006/relationships" id="289" r:id="R6aa7e389a65f4f7e"/>
    <p:sldId xmlns:r="http://schemas.openxmlformats.org/officeDocument/2006/relationships" id="290" r:id="R529a3e4e04914882"/>
    <p:sldId xmlns:r="http://schemas.openxmlformats.org/officeDocument/2006/relationships" id="291" r:id="R7fc7c4efee8c4539"/>
    <p:sldId xmlns:r="http://schemas.openxmlformats.org/officeDocument/2006/relationships" id="292" r:id="R7bb6db35ef674891"/>
    <p:sldId xmlns:r="http://schemas.openxmlformats.org/officeDocument/2006/relationships" id="293" r:id="Rd994ff4ca59e4906"/>
    <p:sldId xmlns:r="http://schemas.openxmlformats.org/officeDocument/2006/relationships" id="294" r:id="Rde7ac07012d5454c"/>
    <p:sldId xmlns:r="http://schemas.openxmlformats.org/officeDocument/2006/relationships" id="295" r:id="R1701ff79507c4c45"/>
    <p:sldId xmlns:r="http://schemas.openxmlformats.org/officeDocument/2006/relationships" id="296" r:id="R4230a184238a47ef"/>
    <p:sldId xmlns:r="http://schemas.openxmlformats.org/officeDocument/2006/relationships" id="297" r:id="R9a0404dbf98546c4"/>
    <p:sldId xmlns:r="http://schemas.openxmlformats.org/officeDocument/2006/relationships" id="298" r:id="R4efe84930b3946d5"/>
    <p:sldId xmlns:r="http://schemas.openxmlformats.org/officeDocument/2006/relationships" id="299" r:id="R25b1468db97449ac"/>
    <p:sldId xmlns:r="http://schemas.openxmlformats.org/officeDocument/2006/relationships" id="300" r:id="Rabca6756d5644e58"/>
    <p:sldId xmlns:r="http://schemas.openxmlformats.org/officeDocument/2006/relationships" id="301" r:id="R49dbb77258314eb5"/>
    <p:sldId xmlns:r="http://schemas.openxmlformats.org/officeDocument/2006/relationships" id="302" r:id="R653f296637d747f8"/>
    <p:sldId xmlns:r="http://schemas.openxmlformats.org/officeDocument/2006/relationships" id="303" r:id="R597759c99f6c4b88"/>
    <p:sldId xmlns:r="http://schemas.openxmlformats.org/officeDocument/2006/relationships" id="304" r:id="Rc9fb3d48c8364a4a"/>
    <p:sldId xmlns:r="http://schemas.openxmlformats.org/officeDocument/2006/relationships" id="305" r:id="Rd60795f2514b4d67"/>
    <p:sldId xmlns:r="http://schemas.openxmlformats.org/officeDocument/2006/relationships" id="306" r:id="Rcd0e76bacb674787"/>
    <p:sldId xmlns:r="http://schemas.openxmlformats.org/officeDocument/2006/relationships" id="307" r:id="Rf942bf4be25b48c4"/>
    <p:sldId xmlns:r="http://schemas.openxmlformats.org/officeDocument/2006/relationships" id="308" r:id="R3fa886b470ac417a"/>
    <p:sldId xmlns:r="http://schemas.openxmlformats.org/officeDocument/2006/relationships" id="309" r:id="Re5b63f5713a14578"/>
    <p:sldId xmlns:r="http://schemas.openxmlformats.org/officeDocument/2006/relationships" id="310" r:id="R41ffff42b0984884"/>
    <p:sldId xmlns:r="http://schemas.openxmlformats.org/officeDocument/2006/relationships" id="311" r:id="R7b167b281f33410c"/>
    <p:sldId xmlns:r="http://schemas.openxmlformats.org/officeDocument/2006/relationships" id="312" r:id="Rdabbf21855cc4071"/>
    <p:sldId xmlns:r="http://schemas.openxmlformats.org/officeDocument/2006/relationships" id="313" r:id="R767dddd402d943eb"/>
    <p:sldId xmlns:r="http://schemas.openxmlformats.org/officeDocument/2006/relationships" id="314" r:id="Rd53bd4278bdf4f02"/>
    <p:sldId xmlns:r="http://schemas.openxmlformats.org/officeDocument/2006/relationships" id="315" r:id="R8ce34cde9e78407b"/>
    <p:sldId xmlns:r="http://schemas.openxmlformats.org/officeDocument/2006/relationships" id="316" r:id="Rb70cdc24b6c4472a"/>
    <p:sldId xmlns:r="http://schemas.openxmlformats.org/officeDocument/2006/relationships" id="317" r:id="Rf0f76a77c9b6456b"/>
    <p:sldId xmlns:r="http://schemas.openxmlformats.org/officeDocument/2006/relationships" id="318" r:id="R0982e47cabe64780"/>
    <p:sldId xmlns:r="http://schemas.openxmlformats.org/officeDocument/2006/relationships" id="319" r:id="R8f5d427c073743c5"/>
    <p:sldId xmlns:r="http://schemas.openxmlformats.org/officeDocument/2006/relationships" id="320" r:id="R25eb50408105433a"/>
    <p:sldId xmlns:r="http://schemas.openxmlformats.org/officeDocument/2006/relationships" id="321" r:id="R9622de5f5f8243e1"/>
    <p:sldId xmlns:r="http://schemas.openxmlformats.org/officeDocument/2006/relationships" id="322" r:id="Raaf7f16107b14e0e"/>
    <p:sldId xmlns:r="http://schemas.openxmlformats.org/officeDocument/2006/relationships" id="323" r:id="Rdcade014be6a4e1a"/>
    <p:sldId xmlns:r="http://schemas.openxmlformats.org/officeDocument/2006/relationships" id="324" r:id="Rc7e78fab9fae414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eca49d094774bea" /><Relationship Type="http://schemas.openxmlformats.org/officeDocument/2006/relationships/slideMaster" Target="/ppt/slideMasters/slideMaster1.xml" Id="Rc79eb662231a439c" /><Relationship Type="http://schemas.openxmlformats.org/officeDocument/2006/relationships/notesMaster" Target="/ppt/notesMasters/notesMaster1.xml" Id="R286ee2ab760849c7" /><Relationship Type="http://schemas.openxmlformats.org/officeDocument/2006/relationships/presProps" Target="/ppt/presProps.xml" Id="R361e8386ca514132" /><Relationship Type="http://schemas.openxmlformats.org/officeDocument/2006/relationships/tableStyles" Target="/ppt/tableStyles.xml" Id="Rcf663cfa8b204de6" /><Relationship Type="http://schemas.openxmlformats.org/officeDocument/2006/relationships/slide" Target="/ppt/slides/slide1.xml" Id="R827b9ce181414411" /><Relationship Type="http://schemas.openxmlformats.org/officeDocument/2006/relationships/slide" Target="/ppt/slides/slide2.xml" Id="Re14520e32c774b95" /><Relationship Type="http://schemas.openxmlformats.org/officeDocument/2006/relationships/slide" Target="/ppt/slides/slide3.xml" Id="R421aa990a237445e" /><Relationship Type="http://schemas.openxmlformats.org/officeDocument/2006/relationships/slide" Target="/ppt/slides/slide4.xml" Id="Rb3c51d26f4e94a7d" /><Relationship Type="http://schemas.openxmlformats.org/officeDocument/2006/relationships/slide" Target="/ppt/slides/slide5.xml" Id="R748bf59657454ded" /><Relationship Type="http://schemas.openxmlformats.org/officeDocument/2006/relationships/slide" Target="/ppt/slides/slide6.xml" Id="R8ea081184dab454c" /><Relationship Type="http://schemas.openxmlformats.org/officeDocument/2006/relationships/slide" Target="/ppt/slides/slide7.xml" Id="R07cbdb9dbdf14164" /><Relationship Type="http://schemas.openxmlformats.org/officeDocument/2006/relationships/slide" Target="/ppt/slides/slide8.xml" Id="Rde3669a6532d4dbf" /><Relationship Type="http://schemas.openxmlformats.org/officeDocument/2006/relationships/slide" Target="/ppt/slides/slide9.xml" Id="R30a2b59fcbe3410c" /><Relationship Type="http://schemas.openxmlformats.org/officeDocument/2006/relationships/slide" Target="/ppt/slides/slide10.xml" Id="Rccacaaeb57f34599" /><Relationship Type="http://schemas.openxmlformats.org/officeDocument/2006/relationships/slide" Target="/ppt/slides/slide11.xml" Id="Rb2d0a1ff6e5c4341" /><Relationship Type="http://schemas.openxmlformats.org/officeDocument/2006/relationships/slide" Target="/ppt/slides/slide12.xml" Id="R9d394ae73ae747e0" /><Relationship Type="http://schemas.openxmlformats.org/officeDocument/2006/relationships/slide" Target="/ppt/slides/slide13.xml" Id="Rc41224b4e1f04f15" /><Relationship Type="http://schemas.openxmlformats.org/officeDocument/2006/relationships/slide" Target="/ppt/slides/slide14.xml" Id="R62aee14bbbcb48ee" /><Relationship Type="http://schemas.openxmlformats.org/officeDocument/2006/relationships/slide" Target="/ppt/slides/slide15.xml" Id="R67ed9405fdb24551" /><Relationship Type="http://schemas.openxmlformats.org/officeDocument/2006/relationships/slide" Target="/ppt/slides/slide16.xml" Id="Ra0f3c08a4c744d31" /><Relationship Type="http://schemas.openxmlformats.org/officeDocument/2006/relationships/slide" Target="/ppt/slides/slide17.xml" Id="Rb110cafe39a9494c" /><Relationship Type="http://schemas.openxmlformats.org/officeDocument/2006/relationships/slide" Target="/ppt/slides/slide18.xml" Id="Rdcc38bedc4614356" /><Relationship Type="http://schemas.openxmlformats.org/officeDocument/2006/relationships/slide" Target="/ppt/slides/slide19.xml" Id="R057fd712929b4628" /><Relationship Type="http://schemas.openxmlformats.org/officeDocument/2006/relationships/slide" Target="/ppt/slides/slide20.xml" Id="Rdfeb88b4e7b24e80" /><Relationship Type="http://schemas.openxmlformats.org/officeDocument/2006/relationships/slide" Target="/ppt/slides/slide21.xml" Id="R466cff59d9674f7e" /><Relationship Type="http://schemas.openxmlformats.org/officeDocument/2006/relationships/slide" Target="/ppt/slides/slide22.xml" Id="Rcd1eb68b1f1c466e" /><Relationship Type="http://schemas.openxmlformats.org/officeDocument/2006/relationships/slide" Target="/ppt/slides/slide23.xml" Id="R43f2d1976892404d" /><Relationship Type="http://schemas.openxmlformats.org/officeDocument/2006/relationships/slide" Target="/ppt/slides/slide24.xml" Id="R58a022d054f846cb" /><Relationship Type="http://schemas.openxmlformats.org/officeDocument/2006/relationships/slide" Target="/ppt/slides/slide25.xml" Id="Re168085b42a141b1" /><Relationship Type="http://schemas.openxmlformats.org/officeDocument/2006/relationships/slide" Target="/ppt/slides/slide26.xml" Id="Rd96dc2e564e446f9" /><Relationship Type="http://schemas.openxmlformats.org/officeDocument/2006/relationships/slide" Target="/ppt/slides/slide27.xml" Id="Rf2ee1051b7de45fd" /><Relationship Type="http://schemas.openxmlformats.org/officeDocument/2006/relationships/slide" Target="/ppt/slides/slide28.xml" Id="R3c64ad0d2ef44f7e" /><Relationship Type="http://schemas.openxmlformats.org/officeDocument/2006/relationships/slide" Target="/ppt/slides/slide29.xml" Id="R5ef61d79dc36405e" /><Relationship Type="http://schemas.openxmlformats.org/officeDocument/2006/relationships/slide" Target="/ppt/slides/slide30.xml" Id="R7edd55f3f4434f7b" /><Relationship Type="http://schemas.openxmlformats.org/officeDocument/2006/relationships/slide" Target="/ppt/slides/slide31.xml" Id="Rb3ad006ba64a4d79" /><Relationship Type="http://schemas.openxmlformats.org/officeDocument/2006/relationships/slide" Target="/ppt/slides/slide32.xml" Id="Rc5f284fd59f040d1" /><Relationship Type="http://schemas.openxmlformats.org/officeDocument/2006/relationships/slide" Target="/ppt/slides/slide33.xml" Id="R4cbeb29e958942a5" /><Relationship Type="http://schemas.openxmlformats.org/officeDocument/2006/relationships/slide" Target="/ppt/slides/slide34.xml" Id="R6aa7e389a65f4f7e" /><Relationship Type="http://schemas.openxmlformats.org/officeDocument/2006/relationships/slide" Target="/ppt/slides/slide35.xml" Id="R529a3e4e04914882" /><Relationship Type="http://schemas.openxmlformats.org/officeDocument/2006/relationships/slide" Target="/ppt/slides/slide36.xml" Id="R7fc7c4efee8c4539" /><Relationship Type="http://schemas.openxmlformats.org/officeDocument/2006/relationships/slide" Target="/ppt/slides/slide37.xml" Id="R7bb6db35ef674891" /><Relationship Type="http://schemas.openxmlformats.org/officeDocument/2006/relationships/slide" Target="/ppt/slides/slide38.xml" Id="Rd994ff4ca59e4906" /><Relationship Type="http://schemas.openxmlformats.org/officeDocument/2006/relationships/slide" Target="/ppt/slides/slide39.xml" Id="Rde7ac07012d5454c" /><Relationship Type="http://schemas.openxmlformats.org/officeDocument/2006/relationships/slide" Target="/ppt/slides/slide40.xml" Id="R1701ff79507c4c45" /><Relationship Type="http://schemas.openxmlformats.org/officeDocument/2006/relationships/slide" Target="/ppt/slides/slide41.xml" Id="R4230a184238a47ef" /><Relationship Type="http://schemas.openxmlformats.org/officeDocument/2006/relationships/slide" Target="/ppt/slides/slide42.xml" Id="R9a0404dbf98546c4" /><Relationship Type="http://schemas.openxmlformats.org/officeDocument/2006/relationships/slide" Target="/ppt/slides/slide43.xml" Id="R4efe84930b3946d5" /><Relationship Type="http://schemas.openxmlformats.org/officeDocument/2006/relationships/slide" Target="/ppt/slides/slide44.xml" Id="R25b1468db97449ac" /><Relationship Type="http://schemas.openxmlformats.org/officeDocument/2006/relationships/slide" Target="/ppt/slides/slide45.xml" Id="Rabca6756d5644e58" /><Relationship Type="http://schemas.openxmlformats.org/officeDocument/2006/relationships/slide" Target="/ppt/slides/slide46.xml" Id="R49dbb77258314eb5" /><Relationship Type="http://schemas.openxmlformats.org/officeDocument/2006/relationships/slide" Target="/ppt/slides/slide47.xml" Id="R653f296637d747f8" /><Relationship Type="http://schemas.openxmlformats.org/officeDocument/2006/relationships/slide" Target="/ppt/slides/slide48.xml" Id="R597759c99f6c4b88" /><Relationship Type="http://schemas.openxmlformats.org/officeDocument/2006/relationships/slide" Target="/ppt/slides/slide49.xml" Id="Rc9fb3d48c8364a4a" /><Relationship Type="http://schemas.openxmlformats.org/officeDocument/2006/relationships/slide" Target="/ppt/slides/slide50.xml" Id="Rd60795f2514b4d67" /><Relationship Type="http://schemas.openxmlformats.org/officeDocument/2006/relationships/slide" Target="/ppt/slides/slide51.xml" Id="Rcd0e76bacb674787" /><Relationship Type="http://schemas.openxmlformats.org/officeDocument/2006/relationships/slide" Target="/ppt/slides/slide52.xml" Id="Rf942bf4be25b48c4" /><Relationship Type="http://schemas.openxmlformats.org/officeDocument/2006/relationships/slide" Target="/ppt/slides/slide53.xml" Id="R3fa886b470ac417a" /><Relationship Type="http://schemas.openxmlformats.org/officeDocument/2006/relationships/slide" Target="/ppt/slides/slide54.xml" Id="Re5b63f5713a14578" /><Relationship Type="http://schemas.openxmlformats.org/officeDocument/2006/relationships/slide" Target="/ppt/slides/slide55.xml" Id="R41ffff42b0984884" /><Relationship Type="http://schemas.openxmlformats.org/officeDocument/2006/relationships/slide" Target="/ppt/slides/slide56.xml" Id="R7b167b281f33410c" /><Relationship Type="http://schemas.openxmlformats.org/officeDocument/2006/relationships/slide" Target="/ppt/slides/slide57.xml" Id="Rdabbf21855cc4071" /><Relationship Type="http://schemas.openxmlformats.org/officeDocument/2006/relationships/slide" Target="/ppt/slides/slide58.xml" Id="R767dddd402d943eb" /><Relationship Type="http://schemas.openxmlformats.org/officeDocument/2006/relationships/slide" Target="/ppt/slides/slide59.xml" Id="Rd53bd4278bdf4f02" /><Relationship Type="http://schemas.openxmlformats.org/officeDocument/2006/relationships/slide" Target="/ppt/slides/slide60.xml" Id="R8ce34cde9e78407b" /><Relationship Type="http://schemas.openxmlformats.org/officeDocument/2006/relationships/slide" Target="/ppt/slides/slide61.xml" Id="Rb70cdc24b6c4472a" /><Relationship Type="http://schemas.openxmlformats.org/officeDocument/2006/relationships/slide" Target="/ppt/slides/slide62.xml" Id="Rf0f76a77c9b6456b" /><Relationship Type="http://schemas.openxmlformats.org/officeDocument/2006/relationships/slide" Target="/ppt/slides/slide63.xml" Id="R0982e47cabe64780" /><Relationship Type="http://schemas.openxmlformats.org/officeDocument/2006/relationships/slide" Target="/ppt/slides/slide64.xml" Id="R8f5d427c073743c5" /><Relationship Type="http://schemas.openxmlformats.org/officeDocument/2006/relationships/slide" Target="/ppt/slides/slide65.xml" Id="R25eb50408105433a" /><Relationship Type="http://schemas.openxmlformats.org/officeDocument/2006/relationships/slide" Target="/ppt/slides/slide66.xml" Id="R9622de5f5f8243e1" /><Relationship Type="http://schemas.openxmlformats.org/officeDocument/2006/relationships/slide" Target="/ppt/slides/slide67.xml" Id="Raaf7f16107b14e0e" /><Relationship Type="http://schemas.openxmlformats.org/officeDocument/2006/relationships/slide" Target="/ppt/slides/slide68.xml" Id="Rdcade014be6a4e1a" /><Relationship Type="http://schemas.openxmlformats.org/officeDocument/2006/relationships/slide" Target="/ppt/slides/slide69.xml" Id="Rc7e78fab9fae414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98f9cdb29cd4e7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019e8c061d34511" /><Relationship Type="http://schemas.openxmlformats.org/officeDocument/2006/relationships/notesMaster" Target="/ppt/notesMasters/notesMaster1.xml" Id="R2addd94e04a24e9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f4a110c2b8646c5" /><Relationship Type="http://schemas.openxmlformats.org/officeDocument/2006/relationships/notesMaster" Target="/ppt/notesMasters/notesMaster1.xml" Id="R63fba6ef3e3a496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ba6a74078f14d52" /><Relationship Type="http://schemas.openxmlformats.org/officeDocument/2006/relationships/notesMaster" Target="/ppt/notesMasters/notesMaster1.xml" Id="Rac36aafba5da494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05df92530bc47ae" /><Relationship Type="http://schemas.openxmlformats.org/officeDocument/2006/relationships/notesMaster" Target="/ppt/notesMasters/notesMaster1.xml" Id="Rbc4e76c36a584a0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2ef886bd7134295" /><Relationship Type="http://schemas.openxmlformats.org/officeDocument/2006/relationships/notesMaster" Target="/ppt/notesMasters/notesMaster1.xml" Id="Rb5e9d2efcf5343e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6ee6acb0a844463" /><Relationship Type="http://schemas.openxmlformats.org/officeDocument/2006/relationships/notesMaster" Target="/ppt/notesMasters/notesMaster1.xml" Id="R77e516db24ae4bc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55d386e86ca49f5" /><Relationship Type="http://schemas.openxmlformats.org/officeDocument/2006/relationships/notesMaster" Target="/ppt/notesMasters/notesMaster1.xml" Id="R1211f7f2cd4a470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b783e412ab64075" /><Relationship Type="http://schemas.openxmlformats.org/officeDocument/2006/relationships/notesMaster" Target="/ppt/notesMasters/notesMaster1.xml" Id="R10c8cb865dda481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857b9fa46fe4ca1" /><Relationship Type="http://schemas.openxmlformats.org/officeDocument/2006/relationships/notesMaster" Target="/ppt/notesMasters/notesMaster1.xml" Id="R96fc4e726dba439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6af1dc36f6449fb" /><Relationship Type="http://schemas.openxmlformats.org/officeDocument/2006/relationships/notesMaster" Target="/ppt/notesMasters/notesMaster1.xml" Id="Rdbbc8144675a4b6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932bc4d2b894925" /><Relationship Type="http://schemas.openxmlformats.org/officeDocument/2006/relationships/notesMaster" Target="/ppt/notesMasters/notesMaster1.xml" Id="Ra9d69625b8504e1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4c62e4046804802" /><Relationship Type="http://schemas.openxmlformats.org/officeDocument/2006/relationships/notesMaster" Target="/ppt/notesMasters/notesMaster1.xml" Id="R14fd22e076c644e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778e7e73b1a44d2" /><Relationship Type="http://schemas.openxmlformats.org/officeDocument/2006/relationships/notesMaster" Target="/ppt/notesMasters/notesMaster1.xml" Id="R78852597b60b4c6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54b43a919334d67" /><Relationship Type="http://schemas.openxmlformats.org/officeDocument/2006/relationships/notesMaster" Target="/ppt/notesMasters/notesMaster1.xml" Id="R9273bef946ab4de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699a6d5582246a5" /><Relationship Type="http://schemas.openxmlformats.org/officeDocument/2006/relationships/notesMaster" Target="/ppt/notesMasters/notesMaster1.xml" Id="R5e1b77f1301a43d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37b6d3c78394353" /><Relationship Type="http://schemas.openxmlformats.org/officeDocument/2006/relationships/notesMaster" Target="/ppt/notesMasters/notesMaster1.xml" Id="R26e0192d7a8d4a7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680436f004f40f0" /><Relationship Type="http://schemas.openxmlformats.org/officeDocument/2006/relationships/notesMaster" Target="/ppt/notesMasters/notesMaster1.xml" Id="R9de31837a72242b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4a9f6c1501484058" /><Relationship Type="http://schemas.openxmlformats.org/officeDocument/2006/relationships/notesMaster" Target="/ppt/notesMasters/notesMaster1.xml" Id="Rbc394819ff4243a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ad4bbb262b341b9" /><Relationship Type="http://schemas.openxmlformats.org/officeDocument/2006/relationships/notesMaster" Target="/ppt/notesMasters/notesMaster1.xml" Id="Rae2c7aca2ba04df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1a48c792f724589" /><Relationship Type="http://schemas.openxmlformats.org/officeDocument/2006/relationships/notesMaster" Target="/ppt/notesMasters/notesMaster1.xml" Id="Reecb65ff663d455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91ec137dcb543e5" /><Relationship Type="http://schemas.openxmlformats.org/officeDocument/2006/relationships/notesMaster" Target="/ppt/notesMasters/notesMaster1.xml" Id="R7ab812ef3ed8489d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c7c2b657ff7a45d1" /><Relationship Type="http://schemas.openxmlformats.org/officeDocument/2006/relationships/notesMaster" Target="/ppt/notesMasters/notesMaster1.xml" Id="R12a215e767a349d2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09867c0d86d04966" /><Relationship Type="http://schemas.openxmlformats.org/officeDocument/2006/relationships/notesMaster" Target="/ppt/notesMasters/notesMaster1.xml" Id="Rfb38de074b964c28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85f6fdf4ced402f" /><Relationship Type="http://schemas.openxmlformats.org/officeDocument/2006/relationships/notesMaster" Target="/ppt/notesMasters/notesMaster1.xml" Id="Rde299da9c4ff4424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517b0d7e7925465f" /><Relationship Type="http://schemas.openxmlformats.org/officeDocument/2006/relationships/notesMaster" Target="/ppt/notesMasters/notesMaster1.xml" Id="R54badc4eb0e04850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f980d8af4a342d7" /><Relationship Type="http://schemas.openxmlformats.org/officeDocument/2006/relationships/notesMaster" Target="/ppt/notesMasters/notesMaster1.xml" Id="R925f1542864f46fc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f8fa89d65f0d4f67" /><Relationship Type="http://schemas.openxmlformats.org/officeDocument/2006/relationships/notesMaster" Target="/ppt/notesMasters/notesMaster1.xml" Id="Rd3c840eec5fa466f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50aabb5dff754d2c" /><Relationship Type="http://schemas.openxmlformats.org/officeDocument/2006/relationships/notesMaster" Target="/ppt/notesMasters/notesMaster1.xml" Id="R67823c80298b4c0a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c46019031b1b4b16" /><Relationship Type="http://schemas.openxmlformats.org/officeDocument/2006/relationships/notesMaster" Target="/ppt/notesMasters/notesMaster1.xml" Id="R5290b6d83b0e4eb5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86d1a1a0b5df4dae" /><Relationship Type="http://schemas.openxmlformats.org/officeDocument/2006/relationships/notesMaster" Target="/ppt/notesMasters/notesMaster1.xml" Id="R406104396aa74a2e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598452fb87194406" /><Relationship Type="http://schemas.openxmlformats.org/officeDocument/2006/relationships/notesMaster" Target="/ppt/notesMasters/notesMaster1.xml" Id="R66fc16aa052b4ead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60b93ea21297478a" /><Relationship Type="http://schemas.openxmlformats.org/officeDocument/2006/relationships/notesMaster" Target="/ppt/notesMasters/notesMaster1.xml" Id="R3242dd847cdb4a5d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2303422ce6f94e25" /><Relationship Type="http://schemas.openxmlformats.org/officeDocument/2006/relationships/notesMaster" Target="/ppt/notesMasters/notesMaster1.xml" Id="Rebd6332327d247d1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37a2622196db4b12" /><Relationship Type="http://schemas.openxmlformats.org/officeDocument/2006/relationships/notesMaster" Target="/ppt/notesMasters/notesMaster1.xml" Id="R3c4fd91faa0b4447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6262b8218a704e93" /><Relationship Type="http://schemas.openxmlformats.org/officeDocument/2006/relationships/notesMaster" Target="/ppt/notesMasters/notesMaster1.xml" Id="Rb932bd273b964c09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a4db40645e4742be" /><Relationship Type="http://schemas.openxmlformats.org/officeDocument/2006/relationships/notesMaster" Target="/ppt/notesMasters/notesMaster1.xml" Id="R95b2fbc880a64e25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322cb02b213f44c8" /><Relationship Type="http://schemas.openxmlformats.org/officeDocument/2006/relationships/notesMaster" Target="/ppt/notesMasters/notesMaster1.xml" Id="Rdbf24bcf8e8e439d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646249f12cf748fe" /><Relationship Type="http://schemas.openxmlformats.org/officeDocument/2006/relationships/notesMaster" Target="/ppt/notesMasters/notesMaster1.xml" Id="Rac77d674fc044a19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c41e7fd2765b4e49" /><Relationship Type="http://schemas.openxmlformats.org/officeDocument/2006/relationships/notesMaster" Target="/ppt/notesMasters/notesMaster1.xml" Id="R9f4391c37dfa4d82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6d7883a75260472e" /><Relationship Type="http://schemas.openxmlformats.org/officeDocument/2006/relationships/notesMaster" Target="/ppt/notesMasters/notesMaster1.xml" Id="Rc16885b8b38d49bd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3acd0f81eea24536" /><Relationship Type="http://schemas.openxmlformats.org/officeDocument/2006/relationships/notesMaster" Target="/ppt/notesMasters/notesMaster1.xml" Id="Reee6cb05675b4fb8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a44cdba396944cfc" /><Relationship Type="http://schemas.openxmlformats.org/officeDocument/2006/relationships/notesMaster" Target="/ppt/notesMasters/notesMaster1.xml" Id="R4bde1da908cc4372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8ff0d595a01446fb" /><Relationship Type="http://schemas.openxmlformats.org/officeDocument/2006/relationships/notesMaster" Target="/ppt/notesMasters/notesMaster1.xml" Id="R2aa5d0600a0c4538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db315b24b092430a" /><Relationship Type="http://schemas.openxmlformats.org/officeDocument/2006/relationships/notesMaster" Target="/ppt/notesMasters/notesMaster1.xml" Id="Re5da6bfd4b8844fb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6e88d40c62d948f5" /><Relationship Type="http://schemas.openxmlformats.org/officeDocument/2006/relationships/notesMaster" Target="/ppt/notesMasters/notesMaster1.xml" Id="Rddfc415b5edc4ce1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79e71cafc71b4896" /><Relationship Type="http://schemas.openxmlformats.org/officeDocument/2006/relationships/notesMaster" Target="/ppt/notesMasters/notesMaster1.xml" Id="R1877e50a14234e45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809bda2d77af43f1" /><Relationship Type="http://schemas.openxmlformats.org/officeDocument/2006/relationships/notesMaster" Target="/ppt/notesMasters/notesMaster1.xml" Id="Rd58b6e2558d84c7a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34e3b5b33c58434d" /><Relationship Type="http://schemas.openxmlformats.org/officeDocument/2006/relationships/notesMaster" Target="/ppt/notesMasters/notesMaster1.xml" Id="Ra73c4e38f8fa412b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249a1ea81b8b4644" /><Relationship Type="http://schemas.openxmlformats.org/officeDocument/2006/relationships/notesMaster" Target="/ppt/notesMasters/notesMaster1.xml" Id="Rb5200a49ea404177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4bae7ac7eef243c6" /><Relationship Type="http://schemas.openxmlformats.org/officeDocument/2006/relationships/notesMaster" Target="/ppt/notesMasters/notesMaster1.xml" Id="Re62641668ec74839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c1f3a88fb0664bc1" /><Relationship Type="http://schemas.openxmlformats.org/officeDocument/2006/relationships/notesMaster" Target="/ppt/notesMasters/notesMaster1.xml" Id="R119e9bed58be4415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slide" Target="/ppt/slides/slide52.xml" Id="R9bc448f38e7b4814" /><Relationship Type="http://schemas.openxmlformats.org/officeDocument/2006/relationships/notesMaster" Target="/ppt/notesMasters/notesMaster1.xml" Id="R3a7fa55cf8b148c9" /></Relationships>
</file>

<file path=ppt/notesSlides/_rels/notesSlide53.xml.rels>&#65279;<?xml version="1.0" encoding="utf-8"?><Relationships xmlns="http://schemas.openxmlformats.org/package/2006/relationships"><Relationship Type="http://schemas.openxmlformats.org/officeDocument/2006/relationships/slide" Target="/ppt/slides/slide53.xml" Id="Rb35731daf109424f" /><Relationship Type="http://schemas.openxmlformats.org/officeDocument/2006/relationships/notesMaster" Target="/ppt/notesMasters/notesMaster1.xml" Id="R1363cedec00d4083" /></Relationships>
</file>

<file path=ppt/notesSlides/_rels/notesSlide54.xml.rels>&#65279;<?xml version="1.0" encoding="utf-8"?><Relationships xmlns="http://schemas.openxmlformats.org/package/2006/relationships"><Relationship Type="http://schemas.openxmlformats.org/officeDocument/2006/relationships/slide" Target="/ppt/slides/slide54.xml" Id="R9ffbc1983abf4ef7" /><Relationship Type="http://schemas.openxmlformats.org/officeDocument/2006/relationships/notesMaster" Target="/ppt/notesMasters/notesMaster1.xml" Id="Rc02d06b99f074c58" /></Relationships>
</file>

<file path=ppt/notesSlides/_rels/notesSlide55.xml.rels>&#65279;<?xml version="1.0" encoding="utf-8"?><Relationships xmlns="http://schemas.openxmlformats.org/package/2006/relationships"><Relationship Type="http://schemas.openxmlformats.org/officeDocument/2006/relationships/slide" Target="/ppt/slides/slide55.xml" Id="R4e80b78a9c4448d8" /><Relationship Type="http://schemas.openxmlformats.org/officeDocument/2006/relationships/notesMaster" Target="/ppt/notesMasters/notesMaster1.xml" Id="R9c04c941cb6847cf" /></Relationships>
</file>

<file path=ppt/notesSlides/_rels/notesSlide56.xml.rels>&#65279;<?xml version="1.0" encoding="utf-8"?><Relationships xmlns="http://schemas.openxmlformats.org/package/2006/relationships"><Relationship Type="http://schemas.openxmlformats.org/officeDocument/2006/relationships/slide" Target="/ppt/slides/slide56.xml" Id="Rf687713b152147b6" /><Relationship Type="http://schemas.openxmlformats.org/officeDocument/2006/relationships/notesMaster" Target="/ppt/notesMasters/notesMaster1.xml" Id="R7a8f03c876a74249" /></Relationships>
</file>

<file path=ppt/notesSlides/_rels/notesSlide57.xml.rels>&#65279;<?xml version="1.0" encoding="utf-8"?><Relationships xmlns="http://schemas.openxmlformats.org/package/2006/relationships"><Relationship Type="http://schemas.openxmlformats.org/officeDocument/2006/relationships/slide" Target="/ppt/slides/slide57.xml" Id="R359d31370def4365" /><Relationship Type="http://schemas.openxmlformats.org/officeDocument/2006/relationships/notesMaster" Target="/ppt/notesMasters/notesMaster1.xml" Id="R8601a29469ed4baa" /></Relationships>
</file>

<file path=ppt/notesSlides/_rels/notesSlide58.xml.rels>&#65279;<?xml version="1.0" encoding="utf-8"?><Relationships xmlns="http://schemas.openxmlformats.org/package/2006/relationships"><Relationship Type="http://schemas.openxmlformats.org/officeDocument/2006/relationships/slide" Target="/ppt/slides/slide58.xml" Id="Rb2ef83550fb84e70" /><Relationship Type="http://schemas.openxmlformats.org/officeDocument/2006/relationships/notesMaster" Target="/ppt/notesMasters/notesMaster1.xml" Id="R320e55ec7e4c42a7" /></Relationships>
</file>

<file path=ppt/notesSlides/_rels/notesSlide59.xml.rels>&#65279;<?xml version="1.0" encoding="utf-8"?><Relationships xmlns="http://schemas.openxmlformats.org/package/2006/relationships"><Relationship Type="http://schemas.openxmlformats.org/officeDocument/2006/relationships/slide" Target="/ppt/slides/slide59.xml" Id="Re732e6e950e24693" /><Relationship Type="http://schemas.openxmlformats.org/officeDocument/2006/relationships/notesMaster" Target="/ppt/notesMasters/notesMaster1.xml" Id="Re71fb3b9636a41b5" /></Relationships>
</file>

<file path=ppt/notesSlides/_rels/notesSlide60.xml.rels>&#65279;<?xml version="1.0" encoding="utf-8"?><Relationships xmlns="http://schemas.openxmlformats.org/package/2006/relationships"><Relationship Type="http://schemas.openxmlformats.org/officeDocument/2006/relationships/slide" Target="/ppt/slides/slide60.xml" Id="Rc15f3cf8efc24319" /><Relationship Type="http://schemas.openxmlformats.org/officeDocument/2006/relationships/notesMaster" Target="/ppt/notesMasters/notesMaster1.xml" Id="R1f9ec80ecf384750" /></Relationships>
</file>

<file path=ppt/notesSlides/_rels/notesSlide61.xml.rels>&#65279;<?xml version="1.0" encoding="utf-8"?><Relationships xmlns="http://schemas.openxmlformats.org/package/2006/relationships"><Relationship Type="http://schemas.openxmlformats.org/officeDocument/2006/relationships/slide" Target="/ppt/slides/slide61.xml" Id="R0be7ffd7f2df491b" /><Relationship Type="http://schemas.openxmlformats.org/officeDocument/2006/relationships/notesMaster" Target="/ppt/notesMasters/notesMaster1.xml" Id="R6085879c9a0849ce" /></Relationships>
</file>

<file path=ppt/notesSlides/_rels/notesSlide62.xml.rels>&#65279;<?xml version="1.0" encoding="utf-8"?><Relationships xmlns="http://schemas.openxmlformats.org/package/2006/relationships"><Relationship Type="http://schemas.openxmlformats.org/officeDocument/2006/relationships/slide" Target="/ppt/slides/slide62.xml" Id="R91611158529449cf" /><Relationship Type="http://schemas.openxmlformats.org/officeDocument/2006/relationships/notesMaster" Target="/ppt/notesMasters/notesMaster1.xml" Id="R5f7fcce611484ad5" /></Relationships>
</file>

<file path=ppt/notesSlides/_rels/notesSlide63.xml.rels>&#65279;<?xml version="1.0" encoding="utf-8"?><Relationships xmlns="http://schemas.openxmlformats.org/package/2006/relationships"><Relationship Type="http://schemas.openxmlformats.org/officeDocument/2006/relationships/slide" Target="/ppt/slides/slide63.xml" Id="R72b5aa0675f8429f" /><Relationship Type="http://schemas.openxmlformats.org/officeDocument/2006/relationships/notesMaster" Target="/ppt/notesMasters/notesMaster1.xml" Id="Rb48673298c4941cf" /></Relationships>
</file>

<file path=ppt/notesSlides/_rels/notesSlide64.xml.rels>&#65279;<?xml version="1.0" encoding="utf-8"?><Relationships xmlns="http://schemas.openxmlformats.org/package/2006/relationships"><Relationship Type="http://schemas.openxmlformats.org/officeDocument/2006/relationships/slide" Target="/ppt/slides/slide64.xml" Id="R2ee2a09da70d4f44" /><Relationship Type="http://schemas.openxmlformats.org/officeDocument/2006/relationships/notesMaster" Target="/ppt/notesMasters/notesMaster1.xml" Id="R50ed6a1bbdfd490d" /></Relationships>
</file>

<file path=ppt/notesSlides/_rels/notesSlide65.xml.rels>&#65279;<?xml version="1.0" encoding="utf-8"?><Relationships xmlns="http://schemas.openxmlformats.org/package/2006/relationships"><Relationship Type="http://schemas.openxmlformats.org/officeDocument/2006/relationships/slide" Target="/ppt/slides/slide65.xml" Id="R7e6dad2f0fc24e56" /><Relationship Type="http://schemas.openxmlformats.org/officeDocument/2006/relationships/notesMaster" Target="/ppt/notesMasters/notesMaster1.xml" Id="Rdd3825d390ea4d22" /></Relationships>
</file>

<file path=ppt/notesSlides/_rels/notesSlide66.xml.rels>&#65279;<?xml version="1.0" encoding="utf-8"?><Relationships xmlns="http://schemas.openxmlformats.org/package/2006/relationships"><Relationship Type="http://schemas.openxmlformats.org/officeDocument/2006/relationships/slide" Target="/ppt/slides/slide66.xml" Id="Reb6f34cf11044875" /><Relationship Type="http://schemas.openxmlformats.org/officeDocument/2006/relationships/notesMaster" Target="/ppt/notesMasters/notesMaster1.xml" Id="R9b031dc78bfc41d0" /></Relationships>
</file>

<file path=ppt/notesSlides/_rels/notesSlide67.xml.rels>&#65279;<?xml version="1.0" encoding="utf-8"?><Relationships xmlns="http://schemas.openxmlformats.org/package/2006/relationships"><Relationship Type="http://schemas.openxmlformats.org/officeDocument/2006/relationships/slide" Target="/ppt/slides/slide67.xml" Id="Rae67f2754b0b4ace" /><Relationship Type="http://schemas.openxmlformats.org/officeDocument/2006/relationships/notesMaster" Target="/ppt/notesMasters/notesMaster1.xml" Id="R158a1480c00f4a59" /></Relationships>
</file>

<file path=ppt/notesSlides/_rels/notesSlide68.xml.rels>&#65279;<?xml version="1.0" encoding="utf-8"?><Relationships xmlns="http://schemas.openxmlformats.org/package/2006/relationships"><Relationship Type="http://schemas.openxmlformats.org/officeDocument/2006/relationships/slide" Target="/ppt/slides/slide68.xml" Id="R37c7da6e08864abe" /><Relationship Type="http://schemas.openxmlformats.org/officeDocument/2006/relationships/notesMaster" Target="/ppt/notesMasters/notesMaster1.xml" Id="Rb6eb60b504b74f2f" /></Relationships>
</file>

<file path=ppt/notesSlides/_rels/notesSlide69.xml.rels>&#65279;<?xml version="1.0" encoding="utf-8"?><Relationships xmlns="http://schemas.openxmlformats.org/package/2006/relationships"><Relationship Type="http://schemas.openxmlformats.org/officeDocument/2006/relationships/slide" Target="/ppt/slides/slide69.xml" Id="R61d9562db9624fca" /><Relationship Type="http://schemas.openxmlformats.org/officeDocument/2006/relationships/notesMaster" Target="/ppt/notesMasters/notesMaster1.xml" Id="R3c293f0c3615421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Feestfeit. Achtergrond: speciaal gegenereerd feestbeeld.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Feestfeit. Achtergrond: speciaal gegenereerd feestbeeld.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Feestfeit. Achtergrond: speciaal gegenereerd feestbeeld.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Feestfeit. Achtergrond: speciaal gegenereerd feestbeeld.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1989</a:t>
            </a:r>
          </a:p>
          <a:p xmlns:a="http://schemas.openxmlformats.org/drawingml/2006/main">
            <a:r>
              <a:t>Toelichting: De Berlijnse Muur viel op 9 november 1989.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Middellandse Zee</a:t>
            </a:r>
          </a:p>
          <a:p xmlns:a="http://schemas.openxmlformats.org/drawingml/2006/main">
            <a:r>
              <a:t>Toelichting: De Middellandse Zee ligt tussen Zuid-Europa en Noord-Afrika.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Wenen</a:t>
            </a:r>
          </a:p>
          <a:p xmlns:a="http://schemas.openxmlformats.org/drawingml/2006/main">
            <a:r>
              <a:t>Toelichting: De Donau stroomt onder meer door Wenen.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De Feniciërs</a:t>
            </a:r>
          </a:p>
          <a:p xmlns:a="http://schemas.openxmlformats.org/drawingml/2006/main">
            <a:r>
              <a:t>Toelichting: Carthago werd volgens de traditie door Feniciërs gesticht.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Portugees</a:t>
            </a:r>
          </a:p>
          <a:p xmlns:a="http://schemas.openxmlformats.org/drawingml/2006/main">
            <a:r>
              <a:t>Toelichting: Brazilië is het grootste Portugeestalige land.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Mont Blanc</a:t>
            </a:r>
          </a:p>
          <a:p xmlns:a="http://schemas.openxmlformats.org/drawingml/2006/main">
            <a:r>
              <a:t>Toelichting: De Mont Blanc is de hoogste berg van de Alpen.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Roemenië</a:t>
            </a:r>
          </a:p>
          <a:p xmlns:a="http://schemas.openxmlformats.org/drawingml/2006/main">
            <a:r>
              <a:t>Toelichting: Transsylvanië ligt in het midden van Roemenië.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Beringstraat</a:t>
            </a:r>
          </a:p>
          <a:p xmlns:a="http://schemas.openxmlformats.org/drawingml/2006/main">
            <a:r>
              <a:t>Toelichting: De Beringstraat scheidt Rusland en Alaska.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Taag</a:t>
            </a:r>
          </a:p>
          <a:p xmlns:a="http://schemas.openxmlformats.org/drawingml/2006/main">
            <a:r>
              <a:t>Toelichting: Lissabon ligt aan de monding van de Taag.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1815</a:t>
            </a:r>
          </a:p>
          <a:p xmlns:a="http://schemas.openxmlformats.org/drawingml/2006/main">
            <a:r>
              <a:t>Toelichting: De Slag bij Waterloo vond plaats in 1815.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1. New Delhi is de hoofdstad. De Taj Mahal staat in Agra.</a:t>
            </a:r>
          </a:p>
          <a:p xmlns:a="http://schemas.openxmlformats.org/drawingml/2006/main">
            <a:r>
              <a:t>Bron: https://whc.unesco.org/en/list/252/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2. Petra ligt in het zuiden van Jordanië.</a:t>
            </a:r>
          </a:p>
          <a:p xmlns:a="http://schemas.openxmlformats.org/drawingml/2006/main">
            <a:r>
              <a:t>Bron: https://whc.unesco.org/en/list/326/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3. Het complex ligt in de Peruaanse Andes.</a:t>
            </a:r>
          </a:p>
          <a:p xmlns:a="http://schemas.openxmlformats.org/drawingml/2006/main">
            <a:r>
              <a:t>Bron: https://whc.unesco.org/en/list/274/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4. Angkor ligt in de provincie Siem Reap.</a:t>
            </a:r>
          </a:p>
          <a:p xmlns:a="http://schemas.openxmlformats.org/drawingml/2006/main">
            <a:r>
              <a:t>Bron: https://whc.unesco.org/en/list/668/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5. De vraag bedoelt specifiek de Akropolis met het Parthenon.</a:t>
            </a:r>
          </a:p>
          <a:p xmlns:a="http://schemas.openxmlformats.org/drawingml/2006/main">
            <a:r>
              <a:t>Bron: https://whc.unesco.org/en/list/404/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6. Chichén Itzá is een historische Mayastad.</a:t>
            </a:r>
          </a:p>
          <a:p xmlns:a="http://schemas.openxmlformats.org/drawingml/2006/main">
            <a:r>
              <a:t>Bron: https://whc.unesco.org/en/list/483/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7. Het rif ligt voor de noordoostkust van Australië.</a:t>
            </a:r>
          </a:p>
          <a:p xmlns:a="http://schemas.openxmlformats.org/drawingml/2006/main">
            <a:r>
              <a:t>Bron: https://whc.unesco.org/en/list/154/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8. De baai en de abdij staan op de Werelderfgoedlijst.</a:t>
            </a:r>
          </a:p>
          <a:p xmlns:a="http://schemas.openxmlformats.org/drawingml/2006/main">
            <a:r>
              <a:t>Bron: https://whc.unesco.org/en/list/80/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9. Brugge en Bruges verwijzen naar dezelfde stad.</a:t>
            </a:r>
          </a:p>
          <a:p xmlns:a="http://schemas.openxmlformats.org/drawingml/2006/main">
            <a:r>
              <a:t>Bron: https://whc.unesco.org/en/list/996/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10. Gerrit Rietveld ontwierp het huis voor Truus Schröder.</a:t>
            </a:r>
          </a:p>
          <a:p xmlns:a="http://schemas.openxmlformats.org/drawingml/2006/main">
            <a:r>
              <a:t>Bron: https://whc.unesco.org/en/list/965/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Feestfeit. Achtergrond: speciaal gegenereerd feestbeeld.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Wolfram</a:t>
            </a:r>
          </a:p>
          <a:p xmlns:a="http://schemas.openxmlformats.org/drawingml/2006/main">
            <a:r>
              <a:t>Toelichting: Het symbool W is afgeleid van de Duitse naam Wolfram.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Waarnemingshorizon</a:t>
            </a:r>
          </a:p>
          <a:p xmlns:a="http://schemas.openxmlformats.org/drawingml/2006/main">
            <a:r>
              <a:t>Toelichting: Binnen de waarnemingshorizon kan zelfs licht niet ontsnappen.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Stikstof</a:t>
            </a:r>
          </a:p>
          <a:p xmlns:a="http://schemas.openxmlformats.org/drawingml/2006/main">
            <a:r>
              <a:t>Toelichting: De aardatmosfeer bestaat grotendeels uit stikstof.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De huid</a:t>
            </a:r>
          </a:p>
          <a:p xmlns:a="http://schemas.openxmlformats.org/drawingml/2006/main">
            <a:r>
              <a:t>Toelichting: De huid is het grootste orgaan van het lichaam.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Desoxyribonucleïnezuur</a:t>
            </a:r>
          </a:p>
          <a:p xmlns:a="http://schemas.openxmlformats.org/drawingml/2006/main">
            <a:r>
              <a:t>Toelichting: DNA is de afkorting van desoxyribonucleïnezuur.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Covalente binding</a:t>
            </a:r>
          </a:p>
          <a:p xmlns:a="http://schemas.openxmlformats.org/drawingml/2006/main">
            <a:r>
              <a:t>Toelichting: Bij een covalente binding worden elektronen gedeeld.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Priemgetal</a:t>
            </a:r>
          </a:p>
          <a:p xmlns:a="http://schemas.openxmlformats.org/drawingml/2006/main">
            <a:r>
              <a:t>Toelichting: Een priemgetal heeft precies twee positieve delers.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Ohm</a:t>
            </a:r>
          </a:p>
          <a:p xmlns:a="http://schemas.openxmlformats.org/drawingml/2006/main">
            <a:r>
              <a:t>Toelichting: Elektrische weerstand wordt gemeten in ohm.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Fotosynthese</a:t>
            </a:r>
          </a:p>
          <a:p xmlns:a="http://schemas.openxmlformats.org/drawingml/2006/main">
            <a:r>
              <a:t>Toelichting: Bij fotosynthese zetten planten lichtenergie om in chemische energie.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Pi</a:t>
            </a:r>
          </a:p>
          <a:p xmlns:a="http://schemas.openxmlformats.org/drawingml/2006/main">
            <a:r>
              <a:t>Toelichting: Pi is ongeveer 3,14159.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11. De kleinste planeet heeft de baan het dichtst bij de zon.</a:t>
            </a:r>
          </a:p>
          <a:p xmlns:a="http://schemas.openxmlformats.org/drawingml/2006/main">
            <a:r>
              <a:t>Bron: https://science.nasa.gov/mercury/facts/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12. De dichte atmosfeer veroorzaakt een sterk broeikaseffect.</a:t>
            </a:r>
          </a:p>
          <a:p xmlns:a="http://schemas.openxmlformats.org/drawingml/2006/main">
            <a:r>
              <a:t>Bron: https://science.nasa.gov/venus/venus-facts/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13. Jupiter is groter dan alle andere planeten van ons zonnestelsel.</a:t>
            </a:r>
          </a:p>
          <a:p xmlns:a="http://schemas.openxmlformats.org/drawingml/2006/main">
            <a:r>
              <a:t>Bron: https://science.nasa.gov/jupiter/jupiter-facts/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14. Beide kleine manen draaien om Mars.</a:t>
            </a:r>
          </a:p>
          <a:p xmlns:a="http://schemas.openxmlformats.org/drawingml/2006/main">
            <a:r>
              <a:t>Bron: https://science.nasa.gov/mars/facts/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15. Het symbool komt van het Latijnse aurum.</a:t>
            </a:r>
          </a:p>
          <a:p xmlns:a="http://schemas.openxmlformats.org/drawingml/2006/main">
            <a:r>
              <a:t>Bron: https://periodic-table.rsc.org/element/79/gold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16. Het symbool komt van het Latijnse ferrum.</a:t>
            </a:r>
          </a:p>
          <a:p xmlns:a="http://schemas.openxmlformats.org/drawingml/2006/main">
            <a:r>
              <a:t>Bron: https://periodic-table.rsc.org/element/26/iron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17. Atoomnummer 2 betekent dat de atoomkern twee protonen heeft.</a:t>
            </a:r>
          </a:p>
          <a:p xmlns:a="http://schemas.openxmlformats.org/drawingml/2006/main">
            <a:r>
              <a:t>Bron: https://periodic-table.rsc.org/element/2/helium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18. De atomen zijn op verschillende manieren gerangschikt.</a:t>
            </a:r>
          </a:p>
          <a:p xmlns:a="http://schemas.openxmlformats.org/drawingml/2006/main">
            <a:r>
              <a:t>Bron: https://periodic-table.rsc.org/element/6/carbon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19. Het symbool is afgeleid van cuprum.</a:t>
            </a:r>
          </a:p>
          <a:p xmlns:a="http://schemas.openxmlformats.org/drawingml/2006/main">
            <a:r>
              <a:t>Bron: https://periodic-table.rsc.org/element/29/copper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20. Niet stikstof: dat heeft symbool N.</a:t>
            </a:r>
          </a:p>
          <a:p xmlns:a="http://schemas.openxmlformats.org/drawingml/2006/main">
            <a:r>
              <a:t>Bron: https://periodic-table.rsc.org/element/11/sodium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Feestfeit. Achtergrond: speciaal gegenereerd feestbeeld.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1/8</a:t>
            </a:r>
          </a:p>
          <a:p xmlns:a="http://schemas.openxmlformats.org/drawingml/2006/main">
            <a:r>
              <a:t>Toelichting: 12,5% is gelijk aan 0,125 en dus aan één achtste.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€ 1.102,50</a:t>
            </a:r>
          </a:p>
          <a:p xmlns:a="http://schemas.openxmlformats.org/drawingml/2006/main">
            <a:r>
              <a:t>Toelichting: € 1.000 × 1,05² = € 1.102,50.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540 graden</a:t>
            </a:r>
          </a:p>
          <a:p xmlns:a="http://schemas.openxmlformats.org/drawingml/2006/main">
            <a:r>
              <a:t>Toelichting: De som is (5 − 2) × 180 = 540 graden.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0,1875</a:t>
            </a:r>
          </a:p>
          <a:p xmlns:a="http://schemas.openxmlformats.org/drawingml/2006/main">
            <a:r>
              <a:t>Toelichting: Drie gedeeld door zestien is 0,1875.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35</a:t>
            </a:r>
          </a:p>
          <a:p xmlns:a="http://schemas.openxmlformats.org/drawingml/2006/main">
            <a:r>
              <a:t>Toelichting: Een n-hoek heeft n(n−3)/2 diagonalen; bij tien is dat 35.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De mediaan</a:t>
            </a:r>
          </a:p>
          <a:p xmlns:a="http://schemas.openxmlformats.org/drawingml/2006/main">
            <a:r>
              <a:t>Toelichting: De mediaan wordt nauwelijks beïnvloed door extreme waarden.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4 minuten</a:t>
            </a:r>
          </a:p>
          <a:p xmlns:a="http://schemas.openxmlformats.org/drawingml/2006/main">
            <a:r>
              <a:t>Toelichting: Elke machine maakt één product in vier minuten.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12</a:t>
            </a:r>
          </a:p>
          <a:p xmlns:a="http://schemas.openxmlformats.org/drawingml/2006/main">
            <a:r>
              <a:t>Toelichting: De afgeleide is 3x²; bij x = 2 is dat 3 × 4 = 12.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€ 96,80</a:t>
            </a:r>
          </a:p>
          <a:p xmlns:a="http://schemas.openxmlformats.org/drawingml/2006/main">
            <a:r>
              <a:t>Toelichting: € 80 × 1,21 = € 96,80.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24</a:t>
            </a:r>
          </a:p>
          <a:p xmlns:a="http://schemas.openxmlformats.org/drawingml/2006/main">
            <a:r>
              <a:t>Toelichting: Vier verschillende letters hebben 4! = 24 volgordes.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21. 5 × 10 × 0,80 = 40.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22. € 50 − (3 × € 7,50) = € 27,50.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23. 13 + 3 = 16. De regel staat in de vraag.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24. 19.35 + 1.45 = 21.20.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25. De paren zijn AB, AC, AD, BC, BD en CD.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26. 4 van de 10, dus 2/5 of 0,4, is ook goed.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27. De stijging is € 20. € 20 / € 80 = 25%.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28. De wijzers staan een kwart cirkel uit elkaar.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29. Het vijfde getal is 48, het zesde is 96.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30. Dan is de vader 60 en de zoon 30. 60 is twee keer 30.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Feestfeit. Achtergrond: speciaal gegenereerd feestbeeld.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Herman Melville</a:t>
            </a:r>
          </a:p>
          <a:p xmlns:a="http://schemas.openxmlformats.org/drawingml/2006/main">
            <a:r>
              <a:t>Toelichting: Moby-Dick is geschreven door Herman Melville.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Diego Velázquez</a:t>
            </a:r>
          </a:p>
          <a:p xmlns:a="http://schemas.openxmlformats.org/drawingml/2006/main">
            <a:r>
              <a:t>Toelichting: Las Meninas is geschilderd door Diego Velázquez.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Musea</a:t>
            </a:r>
          </a:p>
          <a:p xmlns:a="http://schemas.openxmlformats.org/drawingml/2006/main">
            <a:r>
              <a:t>Toelichting: Museum heeft in het Nederlands het meervoud musea.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Jambische pentameter</a:t>
            </a:r>
          </a:p>
          <a:p xmlns:a="http://schemas.openxmlformats.org/drawingml/2006/main">
            <a:r>
              <a:t>Toelichting: De jambische pentameter bestaat uit vijf jamben.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Antonio Vivaldi</a:t>
            </a:r>
          </a:p>
          <a:p xmlns:a="http://schemas.openxmlformats.org/drawingml/2006/main">
            <a:r>
              <a:t>Toelichting: De Vier Jaargetijden is van Antonio Vivaldi.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Barok</a:t>
            </a:r>
          </a:p>
          <a:p xmlns:a="http://schemas.openxmlformats.org/drawingml/2006/main">
            <a:r>
              <a:t>Toelichting: Rembrandt wordt meestal bij de barok geplaatst.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Bulgaars</a:t>
            </a:r>
          </a:p>
          <a:p xmlns:a="http://schemas.openxmlformats.org/drawingml/2006/main">
            <a:r>
              <a:t>Toelichting: Bulgaars is een Zuid-Slavische taal in cyrillisch schrift.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Voor dit specifieke doel</a:t>
            </a:r>
          </a:p>
          <a:p xmlns:a="http://schemas.openxmlformats.org/drawingml/2006/main">
            <a:r>
              <a:t>Toelichting: Ad hoc betekent: voor een bepaald, direct doel.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Acrostichon</a:t>
            </a:r>
          </a:p>
          <a:p xmlns:a="http://schemas.openxmlformats.org/drawingml/2006/main">
            <a:r>
              <a:t>Toelichting: Bij een acrostichon vormen bijvoorbeeld de eerste letters een woord.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1984</a:t>
            </a:r>
          </a:p>
          <a:p xmlns:a="http://schemas.openxmlformats.org/drawingml/2006/main">
            <a:r>
              <a:t>Toelichting: George Orwell publiceerde de roman 1984 in 1949.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31. SPREEKWOORD en WOORDSPEL.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32. Elke gegeven letter wordt precies één keer gebruikt.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33. V E R J A A R D A G gebruikt precies deze negen letters.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34. B A L L O N gebruikt precies deze zes letters.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35. C O N F E T T I: acht letters.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36. KAART wordt TAART.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37. FEESTDAG en DAGBOEK.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38. De beginletters geven K L A P.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39. Een palindroom leest in beide richtingen hetzelfde.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40. 13=M, 21=U, 26=Z, 9=I, 5=E en 11=K.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Feestfeit. Achtergrond: speciaal gegenereerd feestbeeld.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Cricket</a:t>
            </a:r>
          </a:p>
          <a:p xmlns:a="http://schemas.openxmlformats.org/drawingml/2006/main">
            <a:r>
              <a:t>Toelichting: Leg before wicket is een mogelijke beslissing in cricket.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Walcheren</a:t>
            </a:r>
          </a:p>
          <a:p xmlns:a="http://schemas.openxmlformats.org/drawingml/2006/main">
            <a:r>
              <a:t>Toelichting: Walcheren ligt in Zeeland en is geen Waddeneiland.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China</a:t>
            </a:r>
          </a:p>
          <a:p xmlns:a="http://schemas.openxmlformats.org/drawingml/2006/main">
            <a:r>
              <a:t>Toelichting: Papiergeld werd eerst op grote schaal in China gebruikt.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1.024</a:t>
            </a:r>
          </a:p>
          <a:p xmlns:a="http://schemas.openxmlformats.org/drawingml/2006/main">
            <a:r>
              <a:t>Toelichting: 2¹⁰ is 1.024.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Werner Heisenberg</a:t>
            </a:r>
          </a:p>
          <a:p xmlns:a="http://schemas.openxmlformats.org/drawingml/2006/main">
            <a:r>
              <a:t>Toelichting: Het onzekerheidsprincipe is geformuleerd door Werner Heisenberg.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Conditioneel</a:t>
            </a:r>
          </a:p>
          <a:p xmlns:a="http://schemas.openxmlformats.org/drawingml/2006/main">
            <a:r>
              <a:t>Toelichting: Het conditioneel drukt een voorwaarde of mogelijkheid uit.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64</a:t>
            </a:r>
          </a:p>
          <a:p xmlns:a="http://schemas.openxmlformats.org/drawingml/2006/main">
            <a:r>
              <a:t>Toelichting: Een schaakbord heeft 8 × 8 = 64 velden.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ISO</a:t>
            </a:r>
          </a:p>
          <a:p xmlns:a="http://schemas.openxmlformats.org/drawingml/2006/main">
            <a:r>
              <a:t>Toelichting: ISO 8601 is gepubliceerd door de International Organization for Standardization.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2</a:t>
            </a:r>
          </a:p>
          <a:p xmlns:a="http://schemas.openxmlformats.org/drawingml/2006/main">
            <a:r>
              <a:t>Toelichting: Twee is het kleinste en enige even priemgetal.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Oxidatieve fosforylering</a:t>
            </a:r>
          </a:p>
          <a:p xmlns:a="http://schemas.openxmlformats.org/drawingml/2006/main">
            <a:r>
              <a:t>Toelichting: Het grootste deel van ATP ontstaat via oxidatieve fosforylering.</a:t>
            </a:r>
          </a:p>
          <a:p xmlns:a="http://schemas.openxmlformats.org/drawingml/2006/main">
            <a:r>
              <a:t>Niveau: Moeilijk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41. Antwoord aangeleverd door de organisator. Accepteer inhoudelijk gelijkwaardige formuleringen.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42. Antwoord aangeleverd door de organisator. Accepteer inhoudelijk gelijkwaardige formuleringen.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43. Antwoord aangeleverd door de organisator. Accepteer inhoudelijk gelijkwaardige formuleringen.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44. Antwoord aangeleverd door de organisator. Accepteer inhoudelijk gelijkwaardige formuleringen.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45. Antwoord aangeleverd door de organisator. Accepteer inhoudelijk gelijkwaardige formuleringen.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46. Antwoord aangeleverd door de organisator. Accepteer inhoudelijk gelijkwaardige formuleringen.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47. Antwoord aangeleverd door de organisator. Accepteer inhoudelijk gelijkwaardige formuleringen.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48. Antwoord aangeleverd door de organisator. Accepteer inhoudelijk gelijkwaardige formuleringen.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49. Antwoord aangeleverd door de organisator. Accepteer inhoudelijk gelijkwaardige formuleringen.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50. Antwoord aangeleverd door de organisator. Accepteer inhoudelijk gelijkwaardige formuleringen.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Feestfeit. Achtergrond: speciaal gegenereerd feestbeeld.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f69cd59e97d497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0a2b38ebb6d4a93" /><Relationship Type="http://schemas.openxmlformats.org/officeDocument/2006/relationships/slideLayout" Target="/ppt/slideLayouts/slideLayout1.xml" Id="R34d48ba3a0a94e6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4d48ba3a0a94e6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6664b90a724973" /><Relationship Type="http://schemas.openxmlformats.org/officeDocument/2006/relationships/image" Target="/ppt/media/image.png" Id="R2f7dc22e88d2467e" /><Relationship Type="http://schemas.openxmlformats.org/officeDocument/2006/relationships/notesSlide" Target="/ppt/notesSlides/notesSlide1.xml" Id="Rad21e02bfcc34a1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7c898a8d3c4483" /><Relationship Type="http://schemas.openxmlformats.org/officeDocument/2006/relationships/image" Target="/ppt/media/image.png" Id="R24c43eba0ec04555" /><Relationship Type="http://schemas.openxmlformats.org/officeDocument/2006/relationships/notesSlide" Target="/ppt/notesSlides/notesSlide2.xml" Id="Ra81ea63aa33d428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92fdda81334913" /><Relationship Type="http://schemas.openxmlformats.org/officeDocument/2006/relationships/image" Target="/ppt/media/image.png" Id="R52cdb1a27cac42ad" /><Relationship Type="http://schemas.openxmlformats.org/officeDocument/2006/relationships/notesSlide" Target="/ppt/notesSlides/notesSlide3.xml" Id="R4f275f3b68b34ec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ab45da555c4c3f" /><Relationship Type="http://schemas.openxmlformats.org/officeDocument/2006/relationships/image" Target="/ppt/media/image.png" Id="Rc82c856fbfcf4d71" /><Relationship Type="http://schemas.openxmlformats.org/officeDocument/2006/relationships/notesSlide" Target="/ppt/notesSlides/notesSlide4.xml" Id="R93b0ba2552514bb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73c66bf43d4519" /><Relationship Type="http://schemas.openxmlformats.org/officeDocument/2006/relationships/image" Target="/ppt/media/image.png" Id="R006d0b08444042c8" /><Relationship Type="http://schemas.openxmlformats.org/officeDocument/2006/relationships/notesSlide" Target="/ppt/notesSlides/notesSlide5.xml" Id="R39f416958501483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d66f559927410e" /><Relationship Type="http://schemas.openxmlformats.org/officeDocument/2006/relationships/image" Target="/ppt/media/image.png" Id="R78ab85a89f2048d1" /><Relationship Type="http://schemas.openxmlformats.org/officeDocument/2006/relationships/notesSlide" Target="/ppt/notesSlides/notesSlide6.xml" Id="R3f486e82926941a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8313d079844f1e" /><Relationship Type="http://schemas.openxmlformats.org/officeDocument/2006/relationships/image" Target="/ppt/media/image.png" Id="Rdee2e2f26149434f" /><Relationship Type="http://schemas.openxmlformats.org/officeDocument/2006/relationships/notesSlide" Target="/ppt/notesSlides/notesSlide7.xml" Id="Re9625726f7c1464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16a7e678f541d2" /><Relationship Type="http://schemas.openxmlformats.org/officeDocument/2006/relationships/image" Target="/ppt/media/image.png" Id="R6266b146578b4fcc" /><Relationship Type="http://schemas.openxmlformats.org/officeDocument/2006/relationships/notesSlide" Target="/ppt/notesSlides/notesSlide8.xml" Id="Rbac835c3dc1d43f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3debec29754367" /><Relationship Type="http://schemas.openxmlformats.org/officeDocument/2006/relationships/image" Target="/ppt/media/image.png" Id="Re4d8fb1b78ee4ea5" /><Relationship Type="http://schemas.openxmlformats.org/officeDocument/2006/relationships/notesSlide" Target="/ppt/notesSlides/notesSlide9.xml" Id="R6d0e6e4bb4a742b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bdf3481c9e40bc" /><Relationship Type="http://schemas.openxmlformats.org/officeDocument/2006/relationships/image" Target="/ppt/media/image.png" Id="R7ba116afba8b48f2" /><Relationship Type="http://schemas.openxmlformats.org/officeDocument/2006/relationships/notesSlide" Target="/ppt/notesSlides/notesSlide10.xml" Id="R3771f4a2eefb44f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107c5059d34ca4" /><Relationship Type="http://schemas.openxmlformats.org/officeDocument/2006/relationships/image" Target="/ppt/media/image.png" Id="R77a4b2678f7f43af" /><Relationship Type="http://schemas.openxmlformats.org/officeDocument/2006/relationships/notesSlide" Target="/ppt/notesSlides/notesSlide11.xml" Id="Rc4163235e27a4c9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2cb3d520234c2e" /><Relationship Type="http://schemas.openxmlformats.org/officeDocument/2006/relationships/image" Target="/ppt/media/image.png" Id="Rfcc06e86bd8e424a" /><Relationship Type="http://schemas.openxmlformats.org/officeDocument/2006/relationships/notesSlide" Target="/ppt/notesSlides/notesSlide12.xml" Id="R97be08d2117d4dd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2a0bbc858a48b7" /><Relationship Type="http://schemas.openxmlformats.org/officeDocument/2006/relationships/image" Target="/ppt/media/image.png" Id="R4f9df70d200747b0" /><Relationship Type="http://schemas.openxmlformats.org/officeDocument/2006/relationships/notesSlide" Target="/ppt/notesSlides/notesSlide13.xml" Id="R8013369b070b4a3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f2fbb6c20f4118" /><Relationship Type="http://schemas.openxmlformats.org/officeDocument/2006/relationships/image" Target="/ppt/media/image.png" Id="R81d34011c2484f3f" /><Relationship Type="http://schemas.openxmlformats.org/officeDocument/2006/relationships/notesSlide" Target="/ppt/notesSlides/notesSlide14.xml" Id="Rf300befefeda44c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a44b8348324ee1" /><Relationship Type="http://schemas.openxmlformats.org/officeDocument/2006/relationships/image" Target="/ppt/media/image.png" Id="Rbfd35df37dae4ae3" /><Relationship Type="http://schemas.openxmlformats.org/officeDocument/2006/relationships/notesSlide" Target="/ppt/notesSlides/notesSlide15.xml" Id="R64bf69e7d44e4ef5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ef7b4865884e30" /><Relationship Type="http://schemas.openxmlformats.org/officeDocument/2006/relationships/image" Target="/ppt/media/image.png" Id="Radcea9a05d7f4195" /><Relationship Type="http://schemas.openxmlformats.org/officeDocument/2006/relationships/notesSlide" Target="/ppt/notesSlides/notesSlide16.xml" Id="R5a65008b53ba471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f27794f440450b" /><Relationship Type="http://schemas.openxmlformats.org/officeDocument/2006/relationships/image" Target="/ppt/media/image.png" Id="Rbacb7a5cca2a4b15" /><Relationship Type="http://schemas.openxmlformats.org/officeDocument/2006/relationships/notesSlide" Target="/ppt/notesSlides/notesSlide17.xml" Id="Rd54c195383284a4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b6618e686e4b7f" /><Relationship Type="http://schemas.openxmlformats.org/officeDocument/2006/relationships/image" Target="/ppt/media/image.png" Id="R50250e57868d4881" /><Relationship Type="http://schemas.openxmlformats.org/officeDocument/2006/relationships/notesSlide" Target="/ppt/notesSlides/notesSlide18.xml" Id="R83471345591f495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58b1cf6cb64147" /><Relationship Type="http://schemas.openxmlformats.org/officeDocument/2006/relationships/image" Target="/ppt/media/image.png" Id="Reffd4cc2008b4177" /><Relationship Type="http://schemas.openxmlformats.org/officeDocument/2006/relationships/notesSlide" Target="/ppt/notesSlides/notesSlide19.xml" Id="R0bbe40bd3a3b4a4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b17cb01c7944dc" /><Relationship Type="http://schemas.openxmlformats.org/officeDocument/2006/relationships/image" Target="/ppt/media/image.png" Id="R7002d118459141d0" /><Relationship Type="http://schemas.openxmlformats.org/officeDocument/2006/relationships/notesSlide" Target="/ppt/notesSlides/notesSlide20.xml" Id="Rc4a52aebd0b046d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f7620a99be48dc" /><Relationship Type="http://schemas.openxmlformats.org/officeDocument/2006/relationships/image" Target="/ppt/media/image.png" Id="Rf0de8b9280a640a2" /><Relationship Type="http://schemas.openxmlformats.org/officeDocument/2006/relationships/notesSlide" Target="/ppt/notesSlides/notesSlide21.xml" Id="R19763331f2864e7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82d5a766d44456" /><Relationship Type="http://schemas.openxmlformats.org/officeDocument/2006/relationships/image" Target="/ppt/media/image.png" Id="R71cd8bf9468b4e33" /><Relationship Type="http://schemas.openxmlformats.org/officeDocument/2006/relationships/notesSlide" Target="/ppt/notesSlides/notesSlide22.xml" Id="Rc63a257e35044815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1446a3dbd14756" /><Relationship Type="http://schemas.openxmlformats.org/officeDocument/2006/relationships/image" Target="/ppt/media/image.png" Id="R41e8cb13b5014d45" /><Relationship Type="http://schemas.openxmlformats.org/officeDocument/2006/relationships/notesSlide" Target="/ppt/notesSlides/notesSlide23.xml" Id="R5224a23691f8428e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4d81e8ed944e44" /><Relationship Type="http://schemas.openxmlformats.org/officeDocument/2006/relationships/image" Target="/ppt/media/image.png" Id="Re73c3c442b934b9b" /><Relationship Type="http://schemas.openxmlformats.org/officeDocument/2006/relationships/notesSlide" Target="/ppt/notesSlides/notesSlide24.xml" Id="Ra4f302f43bcd4983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973405c2d1431c" /><Relationship Type="http://schemas.openxmlformats.org/officeDocument/2006/relationships/image" Target="/ppt/media/image.png" Id="R3a7498bf6a7247a0" /><Relationship Type="http://schemas.openxmlformats.org/officeDocument/2006/relationships/notesSlide" Target="/ppt/notesSlides/notesSlide25.xml" Id="R16ac002fe841453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d8ae9e94ee45f2" /><Relationship Type="http://schemas.openxmlformats.org/officeDocument/2006/relationships/image" Target="/ppt/media/image.png" Id="R60481a93444c45e3" /><Relationship Type="http://schemas.openxmlformats.org/officeDocument/2006/relationships/notesSlide" Target="/ppt/notesSlides/notesSlide26.xml" Id="Rff52deba6ef34b75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039603b99a4d26" /><Relationship Type="http://schemas.openxmlformats.org/officeDocument/2006/relationships/image" Target="/ppt/media/image.png" Id="Rdc45d1c0424b48f3" /><Relationship Type="http://schemas.openxmlformats.org/officeDocument/2006/relationships/notesSlide" Target="/ppt/notesSlides/notesSlide27.xml" Id="R5b321d74bca54c63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e80fe200104fc0" /><Relationship Type="http://schemas.openxmlformats.org/officeDocument/2006/relationships/image" Target="/ppt/media/image.png" Id="Rdf3c166f583648b8" /><Relationship Type="http://schemas.openxmlformats.org/officeDocument/2006/relationships/notesSlide" Target="/ppt/notesSlides/notesSlide28.xml" Id="R8814ad67fa9b4f42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0f083c80164f51" /><Relationship Type="http://schemas.openxmlformats.org/officeDocument/2006/relationships/image" Target="/ppt/media/image.png" Id="R8c98d1a63c8e484e" /><Relationship Type="http://schemas.openxmlformats.org/officeDocument/2006/relationships/notesSlide" Target="/ppt/notesSlides/notesSlide29.xml" Id="R0a154c9fe9c84440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96b35199db470d" /><Relationship Type="http://schemas.openxmlformats.org/officeDocument/2006/relationships/image" Target="/ppt/media/image.png" Id="Rbda51912c0364fca" /><Relationship Type="http://schemas.openxmlformats.org/officeDocument/2006/relationships/notesSlide" Target="/ppt/notesSlides/notesSlide30.xml" Id="Rc318050aee5b4260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20f70201c243f5" /><Relationship Type="http://schemas.openxmlformats.org/officeDocument/2006/relationships/image" Target="/ppt/media/image.png" Id="R324375fc07954e2b" /><Relationship Type="http://schemas.openxmlformats.org/officeDocument/2006/relationships/notesSlide" Target="/ppt/notesSlides/notesSlide31.xml" Id="R37810eed25014ac7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ede0efd090432d" /><Relationship Type="http://schemas.openxmlformats.org/officeDocument/2006/relationships/image" Target="/ppt/media/image.png" Id="Ra50670c52f754f90" /><Relationship Type="http://schemas.openxmlformats.org/officeDocument/2006/relationships/notesSlide" Target="/ppt/notesSlides/notesSlide32.xml" Id="R7bbf8d41afc1495a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3de2bccb514976" /><Relationship Type="http://schemas.openxmlformats.org/officeDocument/2006/relationships/image" Target="/ppt/media/image.png" Id="R5320baa9ebde4a7a" /><Relationship Type="http://schemas.openxmlformats.org/officeDocument/2006/relationships/notesSlide" Target="/ppt/notesSlides/notesSlide33.xml" Id="R6854e01777604b4a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4ccadcbfed489d" /><Relationship Type="http://schemas.openxmlformats.org/officeDocument/2006/relationships/image" Target="/ppt/media/image.png" Id="R29cb18043ae340b1" /><Relationship Type="http://schemas.openxmlformats.org/officeDocument/2006/relationships/notesSlide" Target="/ppt/notesSlides/notesSlide34.xml" Id="Rf776f46635c04f0f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9f26c50a004116" /><Relationship Type="http://schemas.openxmlformats.org/officeDocument/2006/relationships/image" Target="/ppt/media/image.png" Id="Rd39b843477a04454" /><Relationship Type="http://schemas.openxmlformats.org/officeDocument/2006/relationships/notesSlide" Target="/ppt/notesSlides/notesSlide35.xml" Id="Rf443d05d6d1b41a4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a7e84018c84a4e" /><Relationship Type="http://schemas.openxmlformats.org/officeDocument/2006/relationships/image" Target="/ppt/media/image.png" Id="Rb1fe4ee15c664250" /><Relationship Type="http://schemas.openxmlformats.org/officeDocument/2006/relationships/notesSlide" Target="/ppt/notesSlides/notesSlide36.xml" Id="R61038dada97f4be5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184885eac2418f" /><Relationship Type="http://schemas.openxmlformats.org/officeDocument/2006/relationships/image" Target="/ppt/media/image.png" Id="Rc203bf5ffcef4fd7" /><Relationship Type="http://schemas.openxmlformats.org/officeDocument/2006/relationships/notesSlide" Target="/ppt/notesSlides/notesSlide37.xml" Id="Raf4597c4276747f5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3bfb58d3924f74" /><Relationship Type="http://schemas.openxmlformats.org/officeDocument/2006/relationships/image" Target="/ppt/media/image.png" Id="Re945a8a5b32d4c39" /><Relationship Type="http://schemas.openxmlformats.org/officeDocument/2006/relationships/notesSlide" Target="/ppt/notesSlides/notesSlide38.xml" Id="R5ef9e30aa3d1433a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2165fc00fd420f" /><Relationship Type="http://schemas.openxmlformats.org/officeDocument/2006/relationships/image" Target="/ppt/media/image.png" Id="Rca05328b2c984d53" /><Relationship Type="http://schemas.openxmlformats.org/officeDocument/2006/relationships/notesSlide" Target="/ppt/notesSlides/notesSlide39.xml" Id="Ra619eae30c234d3c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8b9ebc47c44212" /><Relationship Type="http://schemas.openxmlformats.org/officeDocument/2006/relationships/image" Target="/ppt/media/image.png" Id="Raf900e569cf74d9d" /><Relationship Type="http://schemas.openxmlformats.org/officeDocument/2006/relationships/notesSlide" Target="/ppt/notesSlides/notesSlide40.xml" Id="R143673ca5bfd4779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fb9d35cbbe417c" /><Relationship Type="http://schemas.openxmlformats.org/officeDocument/2006/relationships/image" Target="/ppt/media/image.png" Id="R93572d33898f4c62" /><Relationship Type="http://schemas.openxmlformats.org/officeDocument/2006/relationships/notesSlide" Target="/ppt/notesSlides/notesSlide41.xml" Id="Rdea812a23b68453f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105786327e4d6d" /><Relationship Type="http://schemas.openxmlformats.org/officeDocument/2006/relationships/image" Target="/ppt/media/image.png" Id="R2e4775ec12224f8c" /><Relationship Type="http://schemas.openxmlformats.org/officeDocument/2006/relationships/notesSlide" Target="/ppt/notesSlides/notesSlide42.xml" Id="R1559da760d694485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63353e1ed4425a" /><Relationship Type="http://schemas.openxmlformats.org/officeDocument/2006/relationships/image" Target="/ppt/media/image.png" Id="Rf0ad1d7f26084074" /><Relationship Type="http://schemas.openxmlformats.org/officeDocument/2006/relationships/notesSlide" Target="/ppt/notesSlides/notesSlide43.xml" Id="R8aae5c054c424f27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d63cb352ee4555" /><Relationship Type="http://schemas.openxmlformats.org/officeDocument/2006/relationships/image" Target="/ppt/media/image.png" Id="R47ff88617ccc48da" /><Relationship Type="http://schemas.openxmlformats.org/officeDocument/2006/relationships/notesSlide" Target="/ppt/notesSlides/notesSlide44.xml" Id="R3b4348b732694c71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2ad62cfb164ee4" /><Relationship Type="http://schemas.openxmlformats.org/officeDocument/2006/relationships/image" Target="/ppt/media/image.png" Id="Ra7873090dccc46a1" /><Relationship Type="http://schemas.openxmlformats.org/officeDocument/2006/relationships/notesSlide" Target="/ppt/notesSlides/notesSlide45.xml" Id="R1b3307058d6b4c64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8f3117f226414f" /><Relationship Type="http://schemas.openxmlformats.org/officeDocument/2006/relationships/image" Target="/ppt/media/image.png" Id="R2e0f3b7000194c22" /><Relationship Type="http://schemas.openxmlformats.org/officeDocument/2006/relationships/notesSlide" Target="/ppt/notesSlides/notesSlide46.xml" Id="R4c4862da9c164e35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b68c733b714cda" /><Relationship Type="http://schemas.openxmlformats.org/officeDocument/2006/relationships/image" Target="/ppt/media/image.png" Id="R72db81244d2c47c8" /><Relationship Type="http://schemas.openxmlformats.org/officeDocument/2006/relationships/notesSlide" Target="/ppt/notesSlides/notesSlide47.xml" Id="R129b8b134a314c84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5e441a0cca4495" /><Relationship Type="http://schemas.openxmlformats.org/officeDocument/2006/relationships/image" Target="/ppt/media/image.png" Id="Rc911388ee4b544cd" /><Relationship Type="http://schemas.openxmlformats.org/officeDocument/2006/relationships/notesSlide" Target="/ppt/notesSlides/notesSlide48.xml" Id="R861dfdde89f44246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6c6efd3f1d421e" /><Relationship Type="http://schemas.openxmlformats.org/officeDocument/2006/relationships/image" Target="/ppt/media/image.png" Id="Rf414666ebb154ca9" /><Relationship Type="http://schemas.openxmlformats.org/officeDocument/2006/relationships/notesSlide" Target="/ppt/notesSlides/notesSlide49.xml" Id="R6edcbddf48b4424a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64e812900a404f" /><Relationship Type="http://schemas.openxmlformats.org/officeDocument/2006/relationships/image" Target="/ppt/media/image.png" Id="R34299cb47f104a24" /><Relationship Type="http://schemas.openxmlformats.org/officeDocument/2006/relationships/notesSlide" Target="/ppt/notesSlides/notesSlide50.xml" Id="Rb53c7c4e0f2e42c0" /></Relationships>
</file>

<file path=ppt/slides/_rels/slide5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7d1cf9ff2b438e" /><Relationship Type="http://schemas.openxmlformats.org/officeDocument/2006/relationships/image" Target="/ppt/media/image.png" Id="Re4a09f640adf4916" /><Relationship Type="http://schemas.openxmlformats.org/officeDocument/2006/relationships/notesSlide" Target="/ppt/notesSlides/notesSlide51.xml" Id="Rc37325855c4f4e44" /></Relationships>
</file>

<file path=ppt/slides/_rels/slide5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c6c13c020f485f" /><Relationship Type="http://schemas.openxmlformats.org/officeDocument/2006/relationships/image" Target="/ppt/media/image.png" Id="Rf8868c55c9e247de" /><Relationship Type="http://schemas.openxmlformats.org/officeDocument/2006/relationships/notesSlide" Target="/ppt/notesSlides/notesSlide52.xml" Id="R53e22cda17fa4c2d" /></Relationships>
</file>

<file path=ppt/slides/_rels/slide5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1d9bae23304baf" /><Relationship Type="http://schemas.openxmlformats.org/officeDocument/2006/relationships/image" Target="/ppt/media/image.png" Id="R7e13fb71cbdc4e5c" /><Relationship Type="http://schemas.openxmlformats.org/officeDocument/2006/relationships/notesSlide" Target="/ppt/notesSlides/notesSlide53.xml" Id="R983f6412a2a44027" /></Relationships>
</file>

<file path=ppt/slides/_rels/slide5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15d14b1d224b87" /><Relationship Type="http://schemas.openxmlformats.org/officeDocument/2006/relationships/image" Target="/ppt/media/image.png" Id="R6bb912bc2d024aae" /><Relationship Type="http://schemas.openxmlformats.org/officeDocument/2006/relationships/notesSlide" Target="/ppt/notesSlides/notesSlide54.xml" Id="R2a68e9edce00435e" /></Relationships>
</file>

<file path=ppt/slides/_rels/slide5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86302ece844852" /><Relationship Type="http://schemas.openxmlformats.org/officeDocument/2006/relationships/image" Target="/ppt/media/image.png" Id="Rd007239ba61e44e1" /><Relationship Type="http://schemas.openxmlformats.org/officeDocument/2006/relationships/notesSlide" Target="/ppt/notesSlides/notesSlide55.xml" Id="R904227cbd1ae4a15" /></Relationships>
</file>

<file path=ppt/slides/_rels/slide5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af658525bd498e" /><Relationship Type="http://schemas.openxmlformats.org/officeDocument/2006/relationships/image" Target="/ppt/media/image.png" Id="R8d001851561c478d" /><Relationship Type="http://schemas.openxmlformats.org/officeDocument/2006/relationships/notesSlide" Target="/ppt/notesSlides/notesSlide56.xml" Id="R6e94a3d32d454e78" /></Relationships>
</file>

<file path=ppt/slides/_rels/slide5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2ec72673c742de" /><Relationship Type="http://schemas.openxmlformats.org/officeDocument/2006/relationships/image" Target="/ppt/media/image.png" Id="Rdcf85eed22f240f4" /><Relationship Type="http://schemas.openxmlformats.org/officeDocument/2006/relationships/notesSlide" Target="/ppt/notesSlides/notesSlide57.xml" Id="Rb76a8d34219f4f5c" /></Relationships>
</file>

<file path=ppt/slides/_rels/slide5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47427229f2465f" /><Relationship Type="http://schemas.openxmlformats.org/officeDocument/2006/relationships/image" Target="/ppt/media/image.png" Id="Ra55bbaf333504188" /><Relationship Type="http://schemas.openxmlformats.org/officeDocument/2006/relationships/notesSlide" Target="/ppt/notesSlides/notesSlide58.xml" Id="Rd2016084f90e4084" /></Relationships>
</file>

<file path=ppt/slides/_rels/slide5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0758b19b8944a2" /><Relationship Type="http://schemas.openxmlformats.org/officeDocument/2006/relationships/image" Target="/ppt/media/image.png" Id="R0a6f1da2dddd43b1" /><Relationship Type="http://schemas.openxmlformats.org/officeDocument/2006/relationships/notesSlide" Target="/ppt/notesSlides/notesSlide59.xml" Id="R5a96fada8ec04e4d" /></Relationships>
</file>

<file path=ppt/slides/_rels/slide6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dd32884aff4aa9" /><Relationship Type="http://schemas.openxmlformats.org/officeDocument/2006/relationships/image" Target="/ppt/media/image.png" Id="Ra1c828f2c440495e" /><Relationship Type="http://schemas.openxmlformats.org/officeDocument/2006/relationships/notesSlide" Target="/ppt/notesSlides/notesSlide60.xml" Id="R68f25e9b319b4efd" /></Relationships>
</file>

<file path=ppt/slides/_rels/slide6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d74293e5f44d6f" /><Relationship Type="http://schemas.openxmlformats.org/officeDocument/2006/relationships/image" Target="/ppt/media/image.png" Id="R4af60232ee8146f7" /><Relationship Type="http://schemas.openxmlformats.org/officeDocument/2006/relationships/notesSlide" Target="/ppt/notesSlides/notesSlide61.xml" Id="R86b3362885014118" /></Relationships>
</file>

<file path=ppt/slides/_rels/slide6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c1f9c6c3a64e9e" /><Relationship Type="http://schemas.openxmlformats.org/officeDocument/2006/relationships/image" Target="/ppt/media/image.png" Id="R5929aef96b4f4770" /><Relationship Type="http://schemas.openxmlformats.org/officeDocument/2006/relationships/notesSlide" Target="/ppt/notesSlides/notesSlide62.xml" Id="R47835b3bf28a4815" /></Relationships>
</file>

<file path=ppt/slides/_rels/slide6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d891fab04b4fc4" /><Relationship Type="http://schemas.openxmlformats.org/officeDocument/2006/relationships/image" Target="/ppt/media/image.png" Id="Rb1c4232641ed40b0" /><Relationship Type="http://schemas.openxmlformats.org/officeDocument/2006/relationships/notesSlide" Target="/ppt/notesSlides/notesSlide63.xml" Id="R8081774f69ab466d" /></Relationships>
</file>

<file path=ppt/slides/_rels/slide6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3652034fd9475a" /><Relationship Type="http://schemas.openxmlformats.org/officeDocument/2006/relationships/image" Target="/ppt/media/image.png" Id="R19dce66ee5ce41f9" /><Relationship Type="http://schemas.openxmlformats.org/officeDocument/2006/relationships/notesSlide" Target="/ppt/notesSlides/notesSlide64.xml" Id="Rcd89b81afc534bff" /></Relationships>
</file>

<file path=ppt/slides/_rels/slide6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929b9c56194219" /><Relationship Type="http://schemas.openxmlformats.org/officeDocument/2006/relationships/image" Target="/ppt/media/image.png" Id="R282ed1d50bb142dd" /><Relationship Type="http://schemas.openxmlformats.org/officeDocument/2006/relationships/notesSlide" Target="/ppt/notesSlides/notesSlide65.xml" Id="R07f22ad40099456b" /></Relationships>
</file>

<file path=ppt/slides/_rels/slide6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48fa048db54fcf" /><Relationship Type="http://schemas.openxmlformats.org/officeDocument/2006/relationships/image" Target="/ppt/media/image.png" Id="R58ad045c263b4d62" /><Relationship Type="http://schemas.openxmlformats.org/officeDocument/2006/relationships/notesSlide" Target="/ppt/notesSlides/notesSlide66.xml" Id="R64e41ba414e7485a" /></Relationships>
</file>

<file path=ppt/slides/_rels/slide6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c0528bb3cb4731" /><Relationship Type="http://schemas.openxmlformats.org/officeDocument/2006/relationships/image" Target="/ppt/media/image.png" Id="Rae26e228d35d4f6d" /><Relationship Type="http://schemas.openxmlformats.org/officeDocument/2006/relationships/notesSlide" Target="/ppt/notesSlides/notesSlide67.xml" Id="R53532bb3d5e34f1c" /></Relationships>
</file>

<file path=ppt/slides/_rels/slide6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2f1966b5c7416c" /><Relationship Type="http://schemas.openxmlformats.org/officeDocument/2006/relationships/image" Target="/ppt/media/image.png" Id="Rd6e8d3b65f444ae8" /><Relationship Type="http://schemas.openxmlformats.org/officeDocument/2006/relationships/notesSlide" Target="/ppt/notesSlides/notesSlide68.xml" Id="R11814e05718149c6" /></Relationships>
</file>

<file path=ppt/slides/_rels/slide6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58d01ccbc540c8" /><Relationship Type="http://schemas.openxmlformats.org/officeDocument/2006/relationships/image" Target="/ppt/media/image.png" Id="Rb2765ee23dbb44d8" /><Relationship Type="http://schemas.openxmlformats.org/officeDocument/2006/relationships/notesSlide" Target="/ppt/notesSlides/notesSlide69.xml" Id="R2099a300ea0449fb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7dc22e88d2467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9D130C-7474-465E-8C3E-3E8DC212B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FEESTFEIT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D7E4E0-6A24-4ED1-AFA6-98F5A03AD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047875"/>
            <a:ext cx="9906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De grote feestquiz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E5FEF8-F723-4526-A2EB-3D0B497AE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429000"/>
            <a:ext cx="9525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75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Moeilijke editie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78200B-CBFC-4AD4-8688-2F813C33A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714875"/>
            <a:ext cx="8096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50 vragen / 5 rondes</a:t>
            </a:r>
          </a:p>
        </p:txBody>
      </p:sp>
    </p:spTree>
    <p:extLst>
      <p:ext uri="{BB962C8B-B14F-4D97-AF65-F5344CB8AC3E}">
        <p14:creationId xmlns:p14="http://schemas.microsoft.com/office/powerpoint/2010/main" val="257803531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c43eba0ec0455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C73D89-3CC5-4FAA-9210-20EBEC841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SPELREGELS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0B62F8-6DD8-4BC4-9981-6F69D5FF8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428750"/>
            <a:ext cx="1009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Zo spelen jullie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CD2C53-E15E-43BB-9845-29E8F0C9F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571750"/>
            <a:ext cx="981075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Teams van 2 tot 6 spelers. Eén antwoordblad per team.</a:t>
            </a:r>
          </a:p>
          <a:p xmlns:a="http://schemas.openxmlformats.org/drawingml/2006/main">
            <a:pPr>
              <a:buNone/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Elke vraag levert 1 punt op. Maximaal 50 punten.</a:t>
            </a:r>
          </a:p>
          <a:p xmlns:a="http://schemas.openxmlformats.org/drawingml/2006/main">
            <a:pPr>
              <a:buNone/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De antwoorden verschijnen na elke ronde.</a:t>
            </a:r>
          </a:p>
          <a:p xmlns:a="http://schemas.openxmlformats.org/drawingml/2006/main">
            <a:pPr>
              <a:buNone/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Telefoons weg. De presentator beslist bij twijfel.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9FE3D9-39EA-4E42-859F-DF1979265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3340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Richttijd: 45–60 minuten, exclusief pauze.</a:t>
            </a:r>
          </a:p>
        </p:txBody>
      </p:sp>
    </p:spTree>
    <p:extLst>
      <p:ext uri="{BB962C8B-B14F-4D97-AF65-F5344CB8AC3E}">
        <p14:creationId xmlns:p14="http://schemas.microsoft.com/office/powerpoint/2010/main" val="1074518006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cdb1a27cac42a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488A34-39C7-4409-9672-E17DEA539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VAN START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A63189-3FD6-4C9A-B144-6B4D459D5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619250"/>
            <a:ext cx="9906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Wie houdt de score bij?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558DDB-6A8E-44B5-A9D9-91A525EAE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286125"/>
            <a:ext cx="9525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Kies een teamnaam en nummer je antwoorden 1 t/m 50.</a:t>
            </a:r>
          </a:p>
          <a:p xmlns:a="http://schemas.openxmlformats.org/drawingml/2006/main">
            <a:pPr>
              <a:buNone/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Iedereen speelt alle vijf de rondes mee.</a:t>
            </a:r>
          </a:p>
          <a:p xmlns:a="http://schemas.openxmlformats.org/drawingml/2006/main">
            <a:pPr>
              <a:buNone/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Bij een gelijke eindstand delen teams de overwinning.</a:t>
            </a:r>
          </a:p>
        </p:txBody>
      </p:sp>
    </p:spTree>
    <p:extLst>
      <p:ext uri="{BB962C8B-B14F-4D97-AF65-F5344CB8AC3E}">
        <p14:creationId xmlns:p14="http://schemas.microsoft.com/office/powerpoint/2010/main" val="246028675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2c856fbfcf4d7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5DF408-28F5-4666-9611-BB9AFA99B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RONDE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4589AC-FE6E-4A69-9B8C-F8D28AEAE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047875"/>
            <a:ext cx="9810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Wereld &amp; geschiedenis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9603AB-4C76-486B-A74F-8FD298F4A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714750"/>
            <a:ext cx="942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Plaatsen, jaren en grote gebeurtenissen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571B76-139D-4869-9BE7-25405FCE1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238750"/>
            <a:ext cx="8763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10 vragen / 10 punten</a:t>
            </a:r>
          </a:p>
        </p:txBody>
      </p:sp>
    </p:spTree>
    <p:extLst>
      <p:ext uri="{BB962C8B-B14F-4D97-AF65-F5344CB8AC3E}">
        <p14:creationId xmlns:p14="http://schemas.microsoft.com/office/powerpoint/2010/main" val="260868994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6d0b08444042c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D4741F-1022-4739-B105-619F15BFB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01 / WERELD &amp; GESCHIEDENIS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96E92E-9576-4BAE-B8AD-557C97FD8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In welk jaar viel de Berlijnse Muur?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384049-26E6-4907-8208-D90D5C691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191000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A   </a:t>
            </a: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1961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2559C3-3340-4488-B3FA-EB2D0C0DA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191000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B   </a:t>
            </a: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1975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DB0D1B-B1C5-4E34-8B4C-5A71C4C0E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05375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C   </a:t>
            </a: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1989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18A64B-35C6-449B-8188-2FD8E20BE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905375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D   </a:t>
            </a: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1999</a:t>
            </a:r>
          </a:p>
        </p:txBody>
      </p:sp>
    </p:spTree>
    <p:extLst>
      <p:ext uri="{BB962C8B-B14F-4D97-AF65-F5344CB8AC3E}">
        <p14:creationId xmlns:p14="http://schemas.microsoft.com/office/powerpoint/2010/main" val="1615866306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ab85a89f2048d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22E113-6792-4ED7-9F1E-7CDFAB876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02 / WERELD &amp; GESCHIEDENIS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AAAE9C-F8A8-4069-ABCB-A9BEB08DC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Welke zee ligt tussen Europa en Afrika?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7ACC07-138E-4D6D-94F7-9CC75FA6C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241034434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e2e2f26149434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49610F-9188-47FA-B24B-EEF24C9F7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03 / WERELD &amp; GESCHIEDENIS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239F64-F7F8-42DA-BDDF-F339E3C2A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Door welke hoofdstad stroomt de Donau?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D8AD58-1ADA-458C-A3F9-D8D5D3263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191000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A   </a:t>
            </a: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Wenen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3C4639-6A72-4EBA-A899-8EBA2AAA9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191000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B   </a:t>
            </a: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Oslo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0CC07A-02C4-4849-896B-3807759C1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05375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C   </a:t>
            </a: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Reykjavik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9EBB57-99E0-4139-908C-40E62D601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905375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D   </a:t>
            </a: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Brussel</a:t>
            </a:r>
          </a:p>
        </p:txBody>
      </p:sp>
    </p:spTree>
    <p:extLst>
      <p:ext uri="{BB962C8B-B14F-4D97-AF65-F5344CB8AC3E}">
        <p14:creationId xmlns:p14="http://schemas.microsoft.com/office/powerpoint/2010/main" val="600165787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66b146578b4fc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913E24-4DC1-425C-BF99-00F9EFF2A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04 / WERELD &amp; GESCHIEDENIS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F03330-C1A4-4DD8-95F0-3DFFBC416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Welke beschaving stichtte de stad Carthago?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51CFC8-DA4F-4852-9372-1A2F75293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088825306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d8fb1b78ee4ea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4AFAAD-FFDE-4798-A089-E522C6986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05 / WERELD &amp; GESCHIEDENIS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C60E1E-CE61-41BD-8A59-7A17C30A7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Wat is de officiële taal van Brazilië?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39D243-35E2-42E3-B819-21B97DE5B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85721292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a116afba8b48f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C137A9-1CC8-4600-AC65-102C9ED5D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06 / WERELD &amp; GESCHIEDENIS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5D31A9-BC44-454D-9BA7-6ABBA6AF5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Welke berg is de hoogste van de Alpen?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A462F8-708E-4166-AF35-93B885EFD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102281736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a4b2678f7f43a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250D21-517E-4677-9125-F44BDD818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07 / WERELD &amp; GESCHIEDENIS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84E6F7-AB5E-48C4-AFD2-9A068ABFB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In welk land ligt de regio Transsylvanië?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048A59-6DBF-4EBB-B415-A6790AB23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461973798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c06e86bd8e424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DE693B-6B6F-483C-9148-A93D31498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08 / WERELD &amp; GESCHIEDENIS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834300-B9A2-4605-BCB2-F40796E10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Welke zeestraat ligt tussen Azië en Noord-Amerika?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02455C-839E-4E6F-99EB-B4FC3DB34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2130547407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9df70d200747b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955102-DC7C-4403-8C70-E3B11E078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09 / WERELD &amp; GESCHIEDENIS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CF41B6-5D38-4BE4-A26B-959097C9E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Aan welke rivier ligt de stad Lissabon?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E310D1-BB7C-438D-805D-FD8910535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825889673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d34011c2484f3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BB4A3C-AB04-4802-80EB-2E5A428C2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10 / WERELD &amp; GESCHIEDENIS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0BF44A-4030-48EA-A5BD-435A2206F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In welk jaar vond de Slag bij Waterloo plaats?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67C03D-34E9-46BA-9398-4218DA66E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191000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A   </a:t>
            </a: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1805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0728A1-81EF-488A-9B83-3F81070B3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191000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B   </a:t>
            </a: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1815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E4EDC9-6DFC-44AA-B6B5-114968204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05375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C   </a:t>
            </a: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1825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672EA9-6FCE-4E67-B1E9-D2296FC7B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905375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D   </a:t>
            </a: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1835</a:t>
            </a:r>
          </a:p>
        </p:txBody>
      </p:sp>
    </p:spTree>
    <p:extLst>
      <p:ext uri="{BB962C8B-B14F-4D97-AF65-F5344CB8AC3E}">
        <p14:creationId xmlns:p14="http://schemas.microsoft.com/office/powerpoint/2010/main" val="1556928157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d35df37dae4ae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C572CC-B966-4C90-B4C4-3922CBC7F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ANTWOORDEN RONDE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E67B1B-1906-4AEE-B50C-5C13A8EFD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285875"/>
            <a:ext cx="971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Pennen neer!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8741AD-DAF1-4CDC-BBC6-71C8109EB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3622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01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1989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C12C02-7C6C-4CEC-96C0-F42B4F76F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01942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02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Middellandse Zee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5EDCD1-B101-4069-872A-16216B61B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67665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03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Wenen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E656CD-FA2D-4DCA-A9FB-9230691A9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3387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04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De Feniciërs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420CE3-5EFE-4475-A264-376DA8DB8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911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05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Portugees</a:t>
            </a:r>
          </a:p>
        </p:txBody>
      </p:sp>
    </p:spTree>
    <p:extLst>
      <p:ext uri="{BB962C8B-B14F-4D97-AF65-F5344CB8AC3E}">
        <p14:creationId xmlns:p14="http://schemas.microsoft.com/office/powerpoint/2010/main" val="1640919714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cea9a05d7f419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43B9F8-B3BF-4E32-BA99-5205C5143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ANTWOORDEN RONDE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C5FAA1-DD58-4EA1-9198-A82B3C2E7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285875"/>
            <a:ext cx="971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Nog vijf antwoorden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D9F4B1-42DB-4303-8B9D-BC6A4F0F9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3622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06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Mont Blanc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8AE0A9-534E-4C27-81F0-6A7757A64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01942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07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Roemenië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929309-C216-4545-874E-A6E52E4C3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67665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08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Beringstraat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96968F-4DC4-47C6-A85C-F22118813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3387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09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Taag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07B88A-0BCB-4993-9474-B333A3404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911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10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1815</a:t>
            </a:r>
          </a:p>
        </p:txBody>
      </p:sp>
    </p:spTree>
    <p:extLst>
      <p:ext uri="{BB962C8B-B14F-4D97-AF65-F5344CB8AC3E}">
        <p14:creationId xmlns:p14="http://schemas.microsoft.com/office/powerpoint/2010/main" val="1545392654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cb7a5cca2a4b1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0C4AC0-77FC-4B66-98F6-4238AD3CE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RONDE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B3E9A9-3E23-411A-A1E4-8AD7A763C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047875"/>
            <a:ext cx="9810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Wetenschap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8454C1-9F5F-472E-9498-CC53E8CA3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714750"/>
            <a:ext cx="942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Van natuurwetten tot het menselijk lichaam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378122-9A47-410F-AAB3-5E83D9DA7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238750"/>
            <a:ext cx="8763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10 vragen / 10 punten</a:t>
            </a:r>
          </a:p>
        </p:txBody>
      </p:sp>
    </p:spTree>
    <p:extLst>
      <p:ext uri="{BB962C8B-B14F-4D97-AF65-F5344CB8AC3E}">
        <p14:creationId xmlns:p14="http://schemas.microsoft.com/office/powerpoint/2010/main" val="1518179577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250e57868d488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D19242-D8E9-499C-BE54-82053C20B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VRAAG 11 / WETENSCHAP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50A049-FCA8-4999-972B-E549274D0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 element heeft het symbool W?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488C9A-5D0B-428E-AA2A-23E3AA44B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361581607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fd4cc2008b417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C51348-F0B0-4477-AB7F-29EFA79C8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VRAAG 12 / WETENSCHAP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544D89-4FA9-4D64-8933-A1D8077D2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Hoe heet de grens rond een zwart gat waar niets meer kan ontsnappen?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E5264C-425F-4734-9DAF-748D0B1A9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191000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A   </a:t>
            </a: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Waarnemingshorizon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D7BC17-961A-4DF0-9F6B-B2EB7ED78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191000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B   </a:t>
            </a: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Zonnestilstand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20C21C-F33C-460B-856A-D72882078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05375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C   </a:t>
            </a: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Aphelium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802C04-28B3-4E1A-A93C-77D27EFE8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905375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D   </a:t>
            </a: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Perihelium</a:t>
            </a:r>
          </a:p>
        </p:txBody>
      </p:sp>
    </p:spTree>
    <p:extLst>
      <p:ext uri="{BB962C8B-B14F-4D97-AF65-F5344CB8AC3E}">
        <p14:creationId xmlns:p14="http://schemas.microsoft.com/office/powerpoint/2010/main" val="1647453274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02d118459141d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2C9A8D-97B4-4F4A-A6CB-AB31A4E3F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VRAAG 13 / WETENSCHAP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4E0188-DD40-4C01-BF84-1F57037F3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 gas vormt het grootste deel van de aardatmosfeer?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BAE89E-6F21-48D5-9AD4-5081879DE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196329825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de8b9280a640a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484D57-327E-4A96-ABC5-E8E5793E4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VRAAG 14 / WETENSCHAP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A06FA7-F326-4B22-AFC5-0294A6524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Wat is het grootste orgaan van het menselijk lichaam?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453184-F10A-4FC8-B0A1-7FEE327B9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191000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A   </a:t>
            </a: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De huid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FAB7AB-DD8E-4075-A9E2-A2A7695CE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191000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B   </a:t>
            </a: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De lever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700C23-6477-428E-B4A0-B6FE25236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05375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C   </a:t>
            </a: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Het hart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D3FDE9-4312-4B54-932C-EBAA28256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905375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D   </a:t>
            </a: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De longen</a:t>
            </a:r>
          </a:p>
        </p:txBody>
      </p:sp>
    </p:spTree>
    <p:extLst>
      <p:ext uri="{BB962C8B-B14F-4D97-AF65-F5344CB8AC3E}">
        <p14:creationId xmlns:p14="http://schemas.microsoft.com/office/powerpoint/2010/main" val="878291489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cd8bf9468b4e3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5F7470-F210-4599-83A9-BB7ADFBE7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VRAAG 15 / WETENSCHAP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B8E277-A801-47BB-85AF-E30AD2613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Waar staat de afkorting DNA voor?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4F3FD3-533D-4C37-86E4-8D70ED447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591770528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e8cb13b5014d4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D06E57-E42A-41AA-91D8-02A17C822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VRAAG 16 / WETENSCHAP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08A219-6653-4260-9276-0245303B9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Welke chemische binding ontstaat door het delen van elektronen?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ECC902-0C1A-4022-AB0B-71C3EE856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089796527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3c3c442b934b9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6A702F-14ED-4324-BB2E-1D4EFB45A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VRAAG 17 / WETENSCHAP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22E678-C1A4-43BB-A488-1F5643E34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Hoe heet een natuurlijk getal dat alleen deelbaar is door 1 en zichzelf?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2B4499-B819-4AE7-BC6C-AC648CBE3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191000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A   </a:t>
            </a: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Priemgetal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B2F6BC-3CB4-4573-AF1F-05F279AEF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191000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B   </a:t>
            </a: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Fibonacci-getal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ED082B-6D6B-46BD-AD23-671441420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05375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C   </a:t>
            </a: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Negatief getal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808C8A-87F3-4613-965E-2C278B88D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905375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D   </a:t>
            </a: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Rationaal getal</a:t>
            </a:r>
          </a:p>
        </p:txBody>
      </p:sp>
    </p:spTree>
    <p:extLst>
      <p:ext uri="{BB962C8B-B14F-4D97-AF65-F5344CB8AC3E}">
        <p14:creationId xmlns:p14="http://schemas.microsoft.com/office/powerpoint/2010/main" val="50714049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7498bf6a7247a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330CC1-7580-49EE-A18D-CD972D87B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VRAAG 18 / WETENSCHAP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4CD892-8844-47E0-9042-33B959FC8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Welke eenheid meet elektrische weerstand?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604ED7-6E16-4662-B2AC-AF2FFDC59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573082939"/>
      </p:ext>
    </p:extLst>
  </p:cSld>
</p:sld>
</file>

<file path=ppt/slides/slide2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481a93444c45e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1A1355-6890-4566-9741-93D87DB04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VRAAG 19 / WETENSCHAP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21D18C-16F9-450E-B48C-752AF57DD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 proces gebruiken planten om suikers te maken met licht?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97B334-372A-45DE-B2D9-FB7F909D7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451498376"/>
      </p:ext>
    </p:extLst>
  </p:cSld>
</p:sld>
</file>

<file path=ppt/slides/slide2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45d1c0424b48f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C050D1-C76D-4B17-8627-F3B1868C0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VRAAG 20 / WETENSCHAP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A76D8C-FC3C-45FD-AF7F-E9361EFB4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Welke constante is de verhouding tussen de omtrek en diameter van een cirkel?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1F516C-197A-4C4E-9980-D6F527CA8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191000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A   </a:t>
            </a: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Pi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7DDA90-C130-4D39-A441-9EAAC79A7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191000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B   </a:t>
            </a: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Eulergetal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C1D7DF-9E2C-421A-B282-32B93CE3D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05375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C   </a:t>
            </a: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De gulden snede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26B2DD-0AED-4146-AAC0-D93B62811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905375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D   </a:t>
            </a: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Avogadrogetal</a:t>
            </a:r>
          </a:p>
        </p:txBody>
      </p:sp>
    </p:spTree>
    <p:extLst>
      <p:ext uri="{BB962C8B-B14F-4D97-AF65-F5344CB8AC3E}">
        <p14:creationId xmlns:p14="http://schemas.microsoft.com/office/powerpoint/2010/main" val="1809875032"/>
      </p:ext>
    </p:extLst>
  </p:cSld>
</p:sld>
</file>

<file path=ppt/slides/slide2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3c166f583648b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4A3933-6BCD-4B43-A1B3-D45926EB5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ANTWOORDEN RONDE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098B90-9398-40BF-AC72-1C1722433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285875"/>
            <a:ext cx="971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Pennen neer!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A5CB66-6A30-4004-9202-41A109FDA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3622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11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Wolfram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E3B44D-164D-4FE6-89E3-B1B23FBE1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01942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12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Waarnemingshorizon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D95D41-2378-4396-90BE-9FB2BC9CA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67665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13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Stikstof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9DE42B-9EB1-4A51-9526-F4652C0AE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3387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14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De huid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DB908A-8B10-4572-8E63-00CA93D2F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911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15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Desoxyribonucleïnezuur</a:t>
            </a:r>
          </a:p>
        </p:txBody>
      </p:sp>
    </p:spTree>
    <p:extLst>
      <p:ext uri="{BB962C8B-B14F-4D97-AF65-F5344CB8AC3E}">
        <p14:creationId xmlns:p14="http://schemas.microsoft.com/office/powerpoint/2010/main" val="336360393"/>
      </p:ext>
    </p:extLst>
  </p:cSld>
</p:sld>
</file>

<file path=ppt/slides/slide2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98d1a63c8e484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F6E926-8CB3-4B92-9FCA-442D34534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ANTWOORDEN RONDE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8734A8-637F-441D-8A54-782E6FB68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285875"/>
            <a:ext cx="971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Nog vijf antwoorden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819EA2-7E67-4D0B-80A5-C510AAA10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3622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16   </a:t>
            </a:r>
            <a:r>
              <a:rPr sz="210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Covalente binding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8DEB70-C5E1-4737-AAE5-E7A2248C0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01942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17   </a:t>
            </a:r>
            <a:r>
              <a:rPr sz="210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Priemgetal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E46DE0-EF2E-4930-8CDF-5378EE3FC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67665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18   </a:t>
            </a:r>
            <a:r>
              <a:rPr sz="210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Ohm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48B77C-B728-4F6F-8822-C5194BF0F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3387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19   </a:t>
            </a:r>
            <a:r>
              <a:rPr sz="210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Fotosynthese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9B4138-C190-4DC5-8B94-3AD322E85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911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20   </a:t>
            </a:r>
            <a:r>
              <a:rPr sz="210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Pi</a:t>
            </a:r>
          </a:p>
        </p:txBody>
      </p:sp>
    </p:spTree>
    <p:extLst>
      <p:ext uri="{BB962C8B-B14F-4D97-AF65-F5344CB8AC3E}">
        <p14:creationId xmlns:p14="http://schemas.microsoft.com/office/powerpoint/2010/main" val="297682396"/>
      </p:ext>
    </p:extLst>
  </p:cSld>
</p:sld>
</file>

<file path=ppt/slides/slide3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a51912c0364fc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BBD27C-C039-455F-A5B4-F4E647E4E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RONDE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1E97F6-81E6-4388-AD45-D0CBB782D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047875"/>
            <a:ext cx="9810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Rekenen &amp; logica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0BB8C2-2D98-440B-A38B-0071F8E20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714750"/>
            <a:ext cx="942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Puzzels met cijfers en patronen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8100B0-BF5B-429E-AE3F-E8A22D6B8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238750"/>
            <a:ext cx="8763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10 vragen / 10 punten</a:t>
            </a:r>
          </a:p>
        </p:txBody>
      </p:sp>
    </p:spTree>
    <p:extLst>
      <p:ext uri="{BB962C8B-B14F-4D97-AF65-F5344CB8AC3E}">
        <p14:creationId xmlns:p14="http://schemas.microsoft.com/office/powerpoint/2010/main" val="1512471998"/>
      </p:ext>
    </p:extLst>
  </p:cSld>
</p:sld>
</file>

<file path=ppt/slides/slide3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4375fc07954e2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0E49BA-2DEA-4D61-913A-61CF68F9C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VRAAG 21 / REKENEN &amp; LOGICA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D15EA6-983F-42EB-9349-EDBA95EDF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Welke breuk is gelijk aan 12,5%?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52B15D-74B6-4267-A7BA-00BBCE518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65756036"/>
      </p:ext>
    </p:extLst>
  </p:cSld>
</p:sld>
</file>

<file path=ppt/slides/slide3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0670c52f754f9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C49750-4188-4B21-8949-BBF3E2BF8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VRAAG 22 / REKENEN &amp; LOGICA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75B7F1-816D-4057-A12A-F1DB6035B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Wat is € 1.000 na twee jaar samengestelde rente van 5% per jaar?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22FF7E-FF4A-4409-9A23-1C0B490FD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282628486"/>
      </p:ext>
    </p:extLst>
  </p:cSld>
</p:sld>
</file>

<file path=ppt/slides/slide3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20baa9ebde4a7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090541-03E1-4F7D-ABA8-46B72A631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VRAAG 23 / REKENEN &amp; LOGICA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2F7DED-4232-4309-BE34-60B77D0AC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Hoeveel graden is de som van de binnenhoeken van een vijfhoek?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076ABE-BD5A-4213-A75D-8BE19A71A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969674049"/>
      </p:ext>
    </p:extLst>
  </p:cSld>
</p:sld>
</file>

<file path=ppt/slides/slide3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cb18043ae340b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DDFC06-8C54-4F79-9051-E2CCC3D77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VRAAG 24 / REKENEN &amp; LOGICA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D1F398-6DDD-495C-A743-E192B2F2E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Welke decimale waarde heeft 3/16?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2AB11A-0DB5-4680-AB1D-B4DD403E4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669221524"/>
      </p:ext>
    </p:extLst>
  </p:cSld>
</p:sld>
</file>

<file path=ppt/slides/slide3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9b843477a0445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43E0AF-853C-48BA-BC15-E094303A9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VRAAG 25 / REKENEN &amp; LOGICA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4D7423-ED3C-45CC-9868-A3BC1F9EF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Hoeveel diagonalen heeft een tienhoek?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B21F38-0B02-43AA-B56E-827A38A10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158580286"/>
      </p:ext>
    </p:extLst>
  </p:cSld>
</p:sld>
</file>

<file path=ppt/slides/slide3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fe4ee15c66425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8E62D2-AEEA-428C-A67F-68EF9B95C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VRAAG 26 / REKENEN &amp; LOGICA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2DC29D-9808-419F-B2E3-DCE66610B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Welke centrummaat is het minst gevoelig voor uitschieters?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669320-B06C-4FA0-93B3-025318EF3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68642136"/>
      </p:ext>
    </p:extLst>
  </p:cSld>
</p:sld>
</file>

<file path=ppt/slides/slide3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03bf5ffcef4fd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D784BF-C042-4176-88C4-0278AF307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VRAAG 27 / REKENEN &amp; LOGICA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8B8AB5-E087-4FE1-AB97-750731E07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Vier machines maken vier producten in vier minuten. Hoe lang doen honderd machines over honderd producten?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7EAFC2-5211-4D53-844C-EE48B07BE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2125933922"/>
      </p:ext>
    </p:extLst>
  </p:cSld>
</p:sld>
</file>

<file path=ppt/slides/slide3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45a8a5b32d4c3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711FE5-C122-4357-B466-D4E99D3BE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VRAAG 28 / REKENEN &amp; LOGICA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912582-BF64-4C8C-8B66-008891157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Wat is de afgeleide van x³ bij x = 2?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57359C-A311-4C2D-B6DA-DD0BA5915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302874573"/>
      </p:ext>
    </p:extLst>
  </p:cSld>
</p:sld>
</file>

<file path=ppt/slides/slide3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05328b2c984d5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FB9BB5-A3D8-4F61-9867-9E9E74A88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VRAAG 29 / REKENEN &amp; LOGICA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83D71B-4701-4A3D-8D44-CDE581AAA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Wat is € 80 exclusief 21% btw inclusief btw?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C43752-AA5C-41BA-B01E-2B334ADB5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77290704"/>
      </p:ext>
    </p:extLst>
  </p:cSld>
</p:sld>
</file>

<file path=ppt/slides/slide4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900e569cf74d9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60FB40-1FEE-4964-AA51-29C711F66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VRAAG 30 / REKENEN &amp; LOGICA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976CF5-5B39-4108-B6AB-D95EA8A9D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Hoeveel volgordes zijn mogelijk met de letters A, B, C en D?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CA28D2-CC16-4808-92ED-92EEC640E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510064280"/>
      </p:ext>
    </p:extLst>
  </p:cSld>
</p:sld>
</file>

<file path=ppt/slides/slide4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572d33898f4c6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C07D04-936E-43D7-B105-6A8DEEEE5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ANTWOORDEN RONDE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89AB44-C0DC-449C-84F6-296FDDEB2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285875"/>
            <a:ext cx="971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Pennen neer!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A0ACCF-40FD-4F66-84B5-82547A9D9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3622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21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1/8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FEF2AF-9A13-4D86-A5B3-1B19EA73E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01942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22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€ 1.102,50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A47A64-60EF-42B1-8CC0-4A056356A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67665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23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540 graden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C508F8-C23F-4574-A731-E43140EC1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3387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24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0,1875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2F85FF-85D4-497C-979D-5BDEDBD69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911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25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2084290372"/>
      </p:ext>
    </p:extLst>
  </p:cSld>
</p:sld>
</file>

<file path=ppt/slides/slide4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4775ec12224f8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1975C6-95FE-40A7-A9BA-A5EBD2783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ANTWOORDEN RONDE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6121F9-0323-4C40-9A8B-6510CFB6A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285875"/>
            <a:ext cx="971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Nog vijf antwoorden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884E81-4DEC-43FE-8B05-E03CEA634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3622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26   </a:t>
            </a:r>
            <a:r>
              <a:rPr sz="210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De mediaan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204A96-7ED8-406D-93A9-DE6AD4284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01942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27   </a:t>
            </a:r>
            <a:r>
              <a:rPr sz="210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4 minuten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B994C0-EFEE-4108-99B2-9B20EDBCB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67665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28   </a:t>
            </a:r>
            <a:r>
              <a:rPr sz="210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A43957-837A-4CD5-82CE-6EC80B2B9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3387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29   </a:t>
            </a:r>
            <a:r>
              <a:rPr sz="210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€ 96,80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9213B9-4DA9-4141-9077-4D9DCBC94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911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30   </a:t>
            </a:r>
            <a:r>
              <a:rPr sz="210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990799929"/>
      </p:ext>
    </p:extLst>
  </p:cSld>
</p:sld>
</file>

<file path=ppt/slides/slide4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ad1d7f2608407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542D77-BD43-4F3B-8A06-589B4A5D1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RONDE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3636B4-CF92-4220-B5A5-0EA196F89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047875"/>
            <a:ext cx="9810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Kunst &amp; taal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01E5EE-5A08-4075-8F28-373466121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714750"/>
            <a:ext cx="942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Boeken, taal en cultuur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9387E5-DDC1-4C2F-A966-57C9E5954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238750"/>
            <a:ext cx="8763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10 vragen / 10 punten</a:t>
            </a:r>
          </a:p>
        </p:txBody>
      </p:sp>
    </p:spTree>
    <p:extLst>
      <p:ext uri="{BB962C8B-B14F-4D97-AF65-F5344CB8AC3E}">
        <p14:creationId xmlns:p14="http://schemas.microsoft.com/office/powerpoint/2010/main" val="176212891"/>
      </p:ext>
    </p:extLst>
  </p:cSld>
</p:sld>
</file>

<file path=ppt/slides/slide4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ff88617ccc48d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89865D-1C64-4937-A31A-99004001B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VRAAG 31 / KUNST &amp; TAAL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EA50C8-8248-4F43-B26D-BBC8D9297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Wie schreef de roman Moby-Dick?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E6CEB8-F864-41EC-86FE-FF9C66F4F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872453819"/>
      </p:ext>
    </p:extLst>
  </p:cSld>
</p:sld>
</file>

<file path=ppt/slides/slide4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873090dccc46a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A02840-614F-47B4-A78C-891850BE6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VRAAG 32 / KUNST &amp; TAAL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B5048D-E3CE-49CE-95C6-7DAEBE102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Wie schilderde Las Meninas?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63A74E-C38D-44B4-BB34-134C09B47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329798484"/>
      </p:ext>
    </p:extLst>
  </p:cSld>
</p:sld>
</file>

<file path=ppt/slides/slide4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0f3b7000194c2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9D7C61-9262-4101-9E27-A86F15FF5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VRAAG 33 / KUNST &amp; TAAL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EF49F3-768C-4960-A6F3-1FBEF26B7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Wat is het meervoud van museum?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28ACBB-9BDA-47B0-8A13-4E3E81483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329345759"/>
      </p:ext>
    </p:extLst>
  </p:cSld>
</p:sld>
</file>

<file path=ppt/slides/slide4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db81244d2c47c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57DFEE-822F-49F9-B1D8-615420196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VRAAG 34 / KUNST &amp; TAAL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8E658A-8E5B-4647-9971-8994A5D0F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Hoe heet een versregel met vijf jamben?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BCE453-376F-4D45-A1A9-EEA3C6B96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753490776"/>
      </p:ext>
    </p:extLst>
  </p:cSld>
</p:sld>
</file>

<file path=ppt/slides/slide4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11388ee4b544c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F8C74E-3820-4D9D-8FEB-C3B3E6CCB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VRAAG 35 / KUNST &amp; TAAL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54B9DA-CDF3-4C86-B862-7D2E3390A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Welke componist schreef De Vier Jaargetijden?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73980D-7695-4AA1-9B13-27876E290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350829926"/>
      </p:ext>
    </p:extLst>
  </p:cSld>
</p:sld>
</file>

<file path=ppt/slides/slide4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14666ebb154ca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801FC2-00A6-4F19-89F8-AF1835BD2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VRAAG 36 / KUNST &amp; TAAL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90AA33-C256-49E4-B58A-D628BB159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Tot welke kunststijl wordt Rembrandt doorgaans gerekend?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C117C1-1009-4882-AE1F-D03E625B7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487793736"/>
      </p:ext>
    </p:extLst>
  </p:cSld>
</p:sld>
</file>

<file path=ppt/slides/slide5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299cb47f104a2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558C19-12B1-4918-B883-EA0F48E68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VRAAG 37 / KUNST &amp; TAAL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D95FA2-09BE-4F84-AA76-E902C0933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Welke taal is officieel in Bulgarije en gebruikt het cyrillische schrift?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253A7C-C842-4709-9269-8AEBA2905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864388301"/>
      </p:ext>
    </p:extLst>
  </p:cSld>
</p:sld>
</file>

<file path=ppt/slides/slide5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a09f640adf491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39E993-6F13-4ADF-B7B9-52FD00C59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VRAAG 38 / KUNST &amp; TAAL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FE7C05-CFF5-4564-8D39-3850D8C5E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Wat betekent de uitdrukking ad hoc?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EE2760-4114-469A-B834-6AAFCA4A8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2104126356"/>
      </p:ext>
    </p:extLst>
  </p:cSld>
</p:sld>
</file>

<file path=ppt/slides/slide5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868c55c9e247d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5153D6-1293-4007-8295-C0187527F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VRAAG 39 / KUNST &amp; TAAL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13333E-835D-494E-B3D7-BC692840A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Hoe heet een gedicht waarvan de beginletters een woord vormen?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4ACA95-C577-4129-9845-F993671F2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065732699"/>
      </p:ext>
    </p:extLst>
  </p:cSld>
</p:sld>
</file>

<file path=ppt/slides/slide5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13fb71cbdc4e5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CA529B-E8A9-455C-B3DE-3EE273FE4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VRAAG 40 / KUNST &amp; TAAL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BF39EC-A46E-4679-8C84-B36B186F0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Welke roman van George Orwell verscheen in 1949?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04FFF8-5E59-4ACA-A19B-41ED13828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49267092"/>
      </p:ext>
    </p:extLst>
  </p:cSld>
</p:sld>
</file>

<file path=ppt/slides/slide5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b912bc2d024aa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6DB738-D154-4252-BF39-58ACD7C81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ANTWOORDEN RONDE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8C205E-7485-4F30-8C7F-385355008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285875"/>
            <a:ext cx="971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Pennen neer!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9E44BE-C56C-4D7F-9DB2-DD2A3B69A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3622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31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Herman Melville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4473F8-F075-45DF-8519-BFECD3B5E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01942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32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Diego Velázquez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E3B3BE-55B3-41F6-B3EF-E618747F8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67665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33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Musea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5969F9-2BEA-4065-B449-734292164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3387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34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Jambische pentameter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EF3212-735D-4E27-A738-79B5CEC09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911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35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Antonio Vivaldi</a:t>
            </a:r>
          </a:p>
        </p:txBody>
      </p:sp>
    </p:spTree>
    <p:extLst>
      <p:ext uri="{BB962C8B-B14F-4D97-AF65-F5344CB8AC3E}">
        <p14:creationId xmlns:p14="http://schemas.microsoft.com/office/powerpoint/2010/main" val="498736213"/>
      </p:ext>
    </p:extLst>
  </p:cSld>
</p:sld>
</file>

<file path=ppt/slides/slide5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07239ba61e44e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41E9B0-821B-4013-A776-F16C85512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ANTWOORDEN RONDE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8BD3A9-6401-43B7-AC8A-5992BAD4B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285875"/>
            <a:ext cx="971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Nog vijf antwoorden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1F9415-272E-4171-992A-1D1E8DE0D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3622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36   </a:t>
            </a:r>
            <a:r>
              <a:rPr sz="210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Barok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536E54-BF75-4561-8215-F25D7C316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01942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37   </a:t>
            </a:r>
            <a:r>
              <a:rPr sz="210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Bulgaars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0E6EFC-588C-47A1-9CBD-E39E691D1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67665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38   </a:t>
            </a:r>
            <a:r>
              <a:rPr sz="210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Voor dit specifieke doel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49C9E3-EA90-4D86-BCC1-91C27A444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3387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39   </a:t>
            </a:r>
            <a:r>
              <a:rPr sz="210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Acrostichon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2E5D2A-E1EB-429D-A8C7-C00F4B278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911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40   </a:t>
            </a:r>
            <a:r>
              <a:rPr sz="210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1984</a:t>
            </a:r>
          </a:p>
        </p:txBody>
      </p:sp>
    </p:spTree>
    <p:extLst>
      <p:ext uri="{BB962C8B-B14F-4D97-AF65-F5344CB8AC3E}">
        <p14:creationId xmlns:p14="http://schemas.microsoft.com/office/powerpoint/2010/main" val="1126596780"/>
      </p:ext>
    </p:extLst>
  </p:cSld>
</p:sld>
</file>

<file path=ppt/slides/slide5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001851561c478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937C3F-5FA7-4BB1-975B-B906EB32B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RONDE 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F13EB0-0ACA-44C0-B6BE-1E4608776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047875"/>
            <a:ext cx="9810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Eindbaas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DB0BBA-4C1A-49EE-996F-847C980CB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714750"/>
            <a:ext cx="942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De laatste tien voor de eindstand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320253-D6AA-404D-B40F-489BEECD5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238750"/>
            <a:ext cx="8763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10 vragen / 10 punten</a:t>
            </a:r>
          </a:p>
        </p:txBody>
      </p:sp>
    </p:spTree>
    <p:extLst>
      <p:ext uri="{BB962C8B-B14F-4D97-AF65-F5344CB8AC3E}">
        <p14:creationId xmlns:p14="http://schemas.microsoft.com/office/powerpoint/2010/main" val="193761706"/>
      </p:ext>
    </p:extLst>
  </p:cSld>
</p:sld>
</file>

<file path=ppt/slides/slide5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f85eed22f240f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F836C9-E39D-4D61-94E7-C18269912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41 / EINDBAAS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BE429F-1AE1-48BC-9A5B-18BA971C8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In welke sport komt de term leg before wicket voor?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8A5766-6B11-4A6B-A892-4C54346DF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004643814"/>
      </p:ext>
    </p:extLst>
  </p:cSld>
</p:sld>
</file>

<file path=ppt/slides/slide5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5bbaf33350418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45C3C4-8ED1-432A-A82D-FF3CC8415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42 / EINDBAAS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9E894D-81F1-4444-BC51-B6D9DD2D2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 van deze eilanden behoort niet tot de Waddeneilanden: Texel, Ameland, Schiermonnikoog of Walcheren?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31F433-2E15-447A-960D-E88F88888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309008195"/>
      </p:ext>
    </p:extLst>
  </p:cSld>
</p:sld>
</file>

<file path=ppt/slides/slide5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6f1da2dddd43b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013DE7-4337-4D07-B7E6-CFDDB8B5F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43 / EINDBAAS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53B18D-03B8-45D0-AAA8-77E130975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In welk land werd papiergeld als eerste op grote schaal gebruikt?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6DD851-ACA7-4AF2-964D-413BE1259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166260183"/>
      </p:ext>
    </p:extLst>
  </p:cSld>
</p:sld>
</file>

<file path=ppt/slides/slide6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c828f2c440495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8945D9-68D9-4891-B74E-46ADAD6F7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44 / EINDBAAS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EF4AAD-C596-40C9-95CB-FA52765C4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Wat is 2 tot de macht 10?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5BFD74-6699-4AA8-A6C8-C8EE7D712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952336198"/>
      </p:ext>
    </p:extLst>
  </p:cSld>
</p:sld>
</file>

<file path=ppt/slides/slide6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f60232ee8146f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8236DA-238B-4361-9DA9-C1D689134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45 / EINDBAAS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6E86E5-0450-4465-A223-F41FB36E3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Wie formuleerde het onzekerheidsprincipe?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63648A-304B-48C4-B66F-45A0CEF80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108199399"/>
      </p:ext>
    </p:extLst>
  </p:cSld>
</p:sld>
</file>

<file path=ppt/slides/slide6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29aef96b4f477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781ADF-BBF3-4147-926D-8E03772DF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46 / EINDBAAS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044CDF-DAD5-4191-B704-B9C14E087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Hoe heet de werkwoordsvorm die een voorwaarde uitdrukt?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7BD654-073D-4424-8A0D-43CFE1E24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859258544"/>
      </p:ext>
    </p:extLst>
  </p:cSld>
</p:sld>
</file>

<file path=ppt/slides/slide6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c4232641ed40b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AB65D7-195B-477A-865A-B4E462E0B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47 / EINDBAAS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4998BB-4FED-4FC1-AC88-E53F8225F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Hoeveel velden heeft een regulier schaakbord?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F70F3B-C0DE-4B28-B249-36BEEE747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939592745"/>
      </p:ext>
    </p:extLst>
  </p:cSld>
</p:sld>
</file>

<file path=ppt/slides/slide6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dce66ee5ce41f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2DE8E4-83B8-4ABE-8812-D94074799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48 / EINDBAAS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4CCB9D-AEE2-4D89-96C8-7EB019F94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Welke organisatie publiceerde de internationale datumstandaard ISO 8601?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BEA084-1E06-4A26-B07A-A12347CCD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521746835"/>
      </p:ext>
    </p:extLst>
  </p:cSld>
</p:sld>
</file>

<file path=ppt/slides/slide6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2ed1d50bb142d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A3CA07-B5FF-44B7-AD5D-0033E323C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49 / EINDBAAS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B23A37-BB45-4882-9E9C-5D7DF85E3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Wat is het kleinste priemgetal?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D3ED9B-2297-4D1B-A05C-3A3F5CD4B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716762650"/>
      </p:ext>
    </p:extLst>
  </p:cSld>
</p:sld>
</file>

<file path=ppt/slides/slide6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ad045c263b4d6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0EC48A-0C03-475B-BF8C-1D955914D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50 / EINDBAAS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FA719D-E01F-48C1-8F21-173B50764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 proces levert in cellen het meeste ATP bij aerobe verbranding?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F8DF9D-0740-4FFA-92E1-96FF08D61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234797680"/>
      </p:ext>
    </p:extLst>
  </p:cSld>
</p:sld>
</file>

<file path=ppt/slides/slide6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26e228d35d4f6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B9A406-2BDD-4D00-8BC8-AF1AB8969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ANTWOORDEN RONDE 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FCFFBD-AC1E-47D8-83AE-4893D3573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285875"/>
            <a:ext cx="971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Pennen neer!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7144A9-53B4-4951-8276-F8BC39ABD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3622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41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Cricket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78AD45-478C-4EF6-B64C-9EFA0B38C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01942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42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Walcheren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EADF1C-82B1-488D-9FF5-8556502C5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67665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43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China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F8E926-0C3C-4AE0-B5A2-0DB0FB62D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3387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44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1.024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214871-0413-4320-87C2-FDF331ADB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911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45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Werner Heisenberg</a:t>
            </a:r>
          </a:p>
        </p:txBody>
      </p:sp>
    </p:spTree>
    <p:extLst>
      <p:ext uri="{BB962C8B-B14F-4D97-AF65-F5344CB8AC3E}">
        <p14:creationId xmlns:p14="http://schemas.microsoft.com/office/powerpoint/2010/main" val="364240229"/>
      </p:ext>
    </p:extLst>
  </p:cSld>
</p:sld>
</file>

<file path=ppt/slides/slide6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e8d3b65f444ae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1D434A-4D51-43CC-886D-0831B5C07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ANTWOORDEN RONDE 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7D090D-1971-4BFF-8EAB-99B272D24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285875"/>
            <a:ext cx="971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Nog vijf antwoorden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CEF802-0965-461E-92CE-A11F26FA7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3622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46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Conditioneel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688305-72E7-4AA9-A37F-179FFD1D2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01942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47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64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8A6521-B934-41A0-9679-2398B2EE9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67665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48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ISO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428C59-8EE6-41DB-A605-CBB8A59CD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3387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49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74592C-8957-42FC-82BF-5F42A7180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911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50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Oxidatieve fosforylering</a:t>
            </a:r>
          </a:p>
        </p:txBody>
      </p:sp>
    </p:spTree>
    <p:extLst>
      <p:ext uri="{BB962C8B-B14F-4D97-AF65-F5344CB8AC3E}">
        <p14:creationId xmlns:p14="http://schemas.microsoft.com/office/powerpoint/2010/main" val="583053428"/>
      </p:ext>
    </p:extLst>
  </p:cSld>
</p:sld>
</file>

<file path=ppt/slides/slide6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765ee23dbb44d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0FC15E-E92B-4133-BF6F-6E1A2E261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DE UITSLAG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4981CD-95D4-4749-8C5D-A238AC30F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095500"/>
            <a:ext cx="9906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52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2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En de winnaar is…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B64CFE-CA97-417C-81E1-73CCE3EB4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810000"/>
            <a:ext cx="9239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75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Tel de vijf rondes op. Wie heeft de meeste punten?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11B437-5F32-4020-98D2-538DB2C23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238750"/>
            <a:ext cx="8953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Bedankt voor het meespelen!</a:t>
            </a:r>
          </a:p>
        </p:txBody>
      </p:sp>
    </p:spTree>
    <p:extLst>
      <p:ext uri="{BB962C8B-B14F-4D97-AF65-F5344CB8AC3E}">
        <p14:creationId xmlns:p14="http://schemas.microsoft.com/office/powerpoint/2010/main" val="122994124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2026-09-18T11:59:06.3320000Z</dcterms:created>
  <dcterms:modified xsi:type="dcterms:W3CDTF">2026-09-18T11:59:06.3320000Z</dcterms:modified>
</coreProperties>
</file>